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media/image31.jpg" ContentType="image/jpg"/>
  <Override PartName="/ppt/media/image32.jpg" ContentType="image/jpg"/>
  <Override PartName="/ppt/media/image33.jpg" ContentType="image/jpg"/>
  <Override PartName="/ppt/media/image35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70" r:id="rId13"/>
    <p:sldId id="271" r:id="rId14"/>
    <p:sldId id="272" r:id="rId15"/>
    <p:sldId id="273" r:id="rId16"/>
    <p:sldId id="291" r:id="rId17"/>
    <p:sldId id="292" r:id="rId18"/>
    <p:sldId id="293" r:id="rId19"/>
    <p:sldId id="275" r:id="rId20"/>
    <p:sldId id="287" r:id="rId21"/>
    <p:sldId id="288" r:id="rId22"/>
    <p:sldId id="289" r:id="rId23"/>
    <p:sldId id="290" r:id="rId24"/>
    <p:sldId id="281" r:id="rId25"/>
    <p:sldId id="282" r:id="rId26"/>
    <p:sldId id="283" r:id="rId27"/>
    <p:sldId id="285" r:id="rId28"/>
    <p:sldId id="28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0" normalizeH="0" baseline="0">
                <a:solidFill>
                  <a:schemeClr val="dk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393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pajisje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total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0" normalizeH="0" baseline="0">
              <a:solidFill>
                <a:schemeClr val="dk1">
                  <a:lumMod val="50000"/>
                  <a:lumOff val="50000"/>
                </a:schemeClr>
              </a:solidFill>
              <a:latin typeface="+mj-lt"/>
              <a:ea typeface="+mj-ea"/>
              <a:cs typeface="+mj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393 pajisje në total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9F8-41BE-9935-BD5E79829D4D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F8-41BE-9935-BD5E79829D4D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9F8-41BE-9935-BD5E79829D4D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9F8-41BE-9935-BD5E79829D4D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AF12084A-4D38-4C5E-A016-F2EA4B3AEC3F}" type="CATEGORYNAME">
                      <a:rPr 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[CATEGORY NAME]</a:t>
                    </a:fld>
                    <a:r>
                      <a:rPr lang="en-US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 </a:t>
                    </a:r>
                    <a:fld id="{91A689F2-A6D5-44C0-BEAC-F319A4559319}" type="VALUE">
                      <a:rPr lang="en-US" sz="20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[VALUE]</a:t>
                    </a:fld>
                    <a:endParaRPr lang="en-US" sz="200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F8-41BE-9935-BD5E79829D4D}"/>
                </c:ext>
              </c:extLst>
            </c:dLbl>
            <c:dLbl>
              <c:idx val="1"/>
              <c:layout>
                <c:manualLayout>
                  <c:x val="6.6137566137566134E-3"/>
                  <c:y val="2.2642313402600388E-2"/>
                </c:manualLayout>
              </c:layout>
              <c:tx>
                <c:rich>
                  <a:bodyPr/>
                  <a:lstStyle/>
                  <a:p>
                    <a:fld id="{D891733A-43BD-4C8A-B909-659F7CD200F4}" type="CATEGORYNAME">
                      <a:rPr 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[CATEGORY NAME]</a:t>
                    </a:fld>
                    <a:r>
                      <a:rPr lang="en-US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 </a:t>
                    </a:r>
                    <a:fld id="{71D77C5C-B161-4A71-8539-A738C0A0ECD9}" type="VALUE">
                      <a:rPr lang="en-US" sz="20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[VALUE]</a:t>
                    </a:fld>
                    <a:endParaRPr lang="en-US" sz="200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F8-41BE-9935-BD5E79829D4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60A16D1F-8B85-4F66-816D-97C836F92950}" type="CATEGORYNAME">
                      <a:rPr 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[CATEGORY NAME]</a:t>
                    </a:fld>
                    <a:r>
                      <a:rPr lang="en-US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 </a:t>
                    </a:r>
                    <a:fld id="{33987B4A-7663-478D-BE97-F56C9244AAD4}" type="VALUE">
                      <a:rPr lang="en-US" sz="20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[VALUE]</a:t>
                    </a:fld>
                    <a:endParaRPr lang="en-US" sz="200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9F8-41BE-9935-BD5E79829D4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9E5F126-A39A-472D-A7DE-EE896B926D35}" type="CATEGORYNAME">
                      <a:rPr lang="en-US"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[CATEGORY NAME]</a:t>
                    </a:fld>
                    <a:r>
                      <a:rPr lang="en-US" sz="20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 </a:t>
                    </a:r>
                    <a:fld id="{1FF229DF-82E9-443A-94FF-8195EDEDAD97}" type="VALUE">
                      <a:rPr lang="en-US" sz="20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[VALUE]</a:t>
                    </a:fld>
                    <a:endParaRPr lang="en-US" sz="2000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9F8-41BE-9935-BD5E79829D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Vajza</c:v>
                </c:pt>
                <c:pt idx="1">
                  <c:v>Djem</c:v>
                </c:pt>
                <c:pt idx="2">
                  <c:v>Gra</c:v>
                </c:pt>
                <c:pt idx="3">
                  <c:v>Burra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</c:v>
                </c:pt>
                <c:pt idx="1">
                  <c:v>28</c:v>
                </c:pt>
                <c:pt idx="2">
                  <c:v>201</c:v>
                </c:pt>
                <c:pt idx="3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F8-41BE-9935-BD5E79829D4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180251968503952"/>
          <c:y val="0.30456696673731304"/>
          <c:w val="8.8197480314960636E-2"/>
          <c:h val="0.42449539669161979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189ABA-B4E7-439C-9BA0-58BDD313BC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B6E864-E2BE-4868-80BF-D1E6C61CCA4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zbatimit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Ligjit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Statusin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Drejtat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Personave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Parapelgjik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Tetraplegjik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65BA7B2B-CE54-40E0-BF0E-210A0594E86A}" type="parTrans" cxnId="{0B4A1121-EDE9-45BC-95D5-D9D842B6B7A7}">
      <dgm:prSet/>
      <dgm:spPr/>
      <dgm:t>
        <a:bodyPr/>
        <a:lstStyle/>
        <a:p>
          <a:endParaRPr lang="en-US"/>
        </a:p>
      </dgm:t>
    </dgm:pt>
    <dgm:pt modelId="{881AEF84-0D14-4F27-A769-0F57AA4738A1}" type="sibTrans" cxnId="{0B4A1121-EDE9-45BC-95D5-D9D842B6B7A7}">
      <dgm:prSet/>
      <dgm:spPr/>
      <dgm:t>
        <a:bodyPr/>
        <a:lstStyle/>
        <a:p>
          <a:endParaRPr lang="en-US"/>
        </a:p>
      </dgm:t>
    </dgm:pt>
    <dgm:pt modelId="{3A4D5777-68AC-48AB-9631-CB376A7BA72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</a:rPr>
            <a:t>Avokimi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për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nxjerrjen</a:t>
          </a:r>
          <a:r>
            <a:rPr lang="en-US" sz="2000" b="1" dirty="0">
              <a:solidFill>
                <a:schemeClr val="tx1"/>
              </a:solidFill>
            </a:rPr>
            <a:t> e UD </a:t>
          </a:r>
          <a:r>
            <a:rPr lang="en-US" sz="2000" b="1" dirty="0" err="1">
              <a:solidFill>
                <a:schemeClr val="tx1"/>
              </a:solidFill>
            </a:rPr>
            <a:t>për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Rehabilitimin</a:t>
          </a:r>
          <a:r>
            <a:rPr lang="en-US" sz="2000" b="1" dirty="0">
              <a:solidFill>
                <a:schemeClr val="tx1"/>
              </a:solidFill>
            </a:rPr>
            <a:t> e PAK, </a:t>
          </a:r>
          <a:r>
            <a:rPr lang="en-US" sz="2000" b="1" dirty="0" err="1">
              <a:solidFill>
                <a:schemeClr val="tx1"/>
              </a:solidFill>
            </a:rPr>
            <a:t>i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bazuar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në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Ligjin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n-US" sz="2000" b="1" dirty="0" err="1">
              <a:solidFill>
                <a:schemeClr val="tx1"/>
              </a:solidFill>
            </a:rPr>
            <a:t>përkatës</a:t>
          </a:r>
          <a:r>
            <a:rPr lang="en-US" sz="2000" b="1" dirty="0">
              <a:solidFill>
                <a:schemeClr val="tx1"/>
              </a:solidFill>
            </a:rPr>
            <a:t>.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7E1BD0-C1B0-41C0-98DA-852EDD2887B6}" type="parTrans" cxnId="{413093B5-4328-488C-830D-0508BEAEAB97}">
      <dgm:prSet/>
      <dgm:spPr/>
      <dgm:t>
        <a:bodyPr/>
        <a:lstStyle/>
        <a:p>
          <a:endParaRPr lang="en-US"/>
        </a:p>
      </dgm:t>
    </dgm:pt>
    <dgm:pt modelId="{5EF841B6-37BD-4E43-9C5B-43CE7B8A338E}" type="sibTrans" cxnId="{413093B5-4328-488C-830D-0508BEAEAB97}">
      <dgm:prSet/>
      <dgm:spPr/>
      <dgm:t>
        <a:bodyPr/>
        <a:lstStyle/>
        <a:p>
          <a:endParaRPr lang="en-US"/>
        </a:p>
      </dgm:t>
    </dgm:pt>
    <dgm:pt modelId="{5A2FF62D-D411-4A42-A5DD-8CF705061A6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Kontributi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pjesëmarrja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Zhvillimin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Strategjisë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qeveritare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Planit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Veprimit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persona me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F199ED7-FF03-4C2F-BAF8-16210ABD38B6}" type="parTrans" cxnId="{9E57AA68-FE9B-44CE-B3A1-0564835B2F51}">
      <dgm:prSet/>
      <dgm:spPr/>
      <dgm:t>
        <a:bodyPr/>
        <a:lstStyle/>
        <a:p>
          <a:endParaRPr lang="en-US"/>
        </a:p>
      </dgm:t>
    </dgm:pt>
    <dgm:pt modelId="{2FA8DF4D-868B-422B-B726-5C4DF875B32B}" type="sibTrans" cxnId="{9E57AA68-FE9B-44CE-B3A1-0564835B2F51}">
      <dgm:prSet/>
      <dgm:spPr/>
      <dgm:t>
        <a:bodyPr/>
        <a:lstStyle/>
        <a:p>
          <a:endParaRPr lang="en-US"/>
        </a:p>
      </dgm:t>
    </dgm:pt>
    <dgm:pt modelId="{38EE44A9-F9C2-4449-B756-99AEF8DA3945}" type="pres">
      <dgm:prSet presAssocID="{CA189ABA-B4E7-439C-9BA0-58BDD313BC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DF500-AB23-4F31-BF4F-193202282A4A}" type="pres">
      <dgm:prSet presAssocID="{57B6E864-E2BE-4868-80BF-D1E6C61CCA46}" presName="parentLin" presStyleCnt="0"/>
      <dgm:spPr/>
    </dgm:pt>
    <dgm:pt modelId="{00EAD73B-F74D-4670-8397-30D33B2B71E1}" type="pres">
      <dgm:prSet presAssocID="{57B6E864-E2BE-4868-80BF-D1E6C61CCA4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6B1C386-011A-4541-A990-8D76F0BC84DE}" type="pres">
      <dgm:prSet presAssocID="{57B6E864-E2BE-4868-80BF-D1E6C61CCA46}" presName="parentText" presStyleLbl="node1" presStyleIdx="0" presStyleCnt="3" custScaleX="142543" custLinFactNeighborX="-3091" custLinFactNeighborY="103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61591-EF28-4C1B-9D73-219853FE9469}" type="pres">
      <dgm:prSet presAssocID="{57B6E864-E2BE-4868-80BF-D1E6C61CCA46}" presName="negativeSpace" presStyleCnt="0"/>
      <dgm:spPr/>
    </dgm:pt>
    <dgm:pt modelId="{7DE9D6A5-8C77-4943-BEAE-CA6607B1481A}" type="pres">
      <dgm:prSet presAssocID="{57B6E864-E2BE-4868-80BF-D1E6C61CCA46}" presName="childText" presStyleLbl="conFgAcc1" presStyleIdx="0" presStyleCnt="3">
        <dgm:presLayoutVars>
          <dgm:bulletEnabled val="1"/>
        </dgm:presLayoutVars>
      </dgm:prSet>
      <dgm:spPr/>
    </dgm:pt>
    <dgm:pt modelId="{09D17F7F-9DD3-4DA6-BA62-EDAD89BD8BDA}" type="pres">
      <dgm:prSet presAssocID="{881AEF84-0D14-4F27-A769-0F57AA4738A1}" presName="spaceBetweenRectangles" presStyleCnt="0"/>
      <dgm:spPr/>
    </dgm:pt>
    <dgm:pt modelId="{9F24B7B9-2906-485F-B1FF-90B07368B3B3}" type="pres">
      <dgm:prSet presAssocID="{3A4D5777-68AC-48AB-9631-CB376A7BA729}" presName="parentLin" presStyleCnt="0"/>
      <dgm:spPr/>
    </dgm:pt>
    <dgm:pt modelId="{A4CE6E56-1F0A-48EE-9F7A-477050C3D29A}" type="pres">
      <dgm:prSet presAssocID="{3A4D5777-68AC-48AB-9631-CB376A7BA72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BBA19BD-ADCF-4CD3-8466-23D5120EC141}" type="pres">
      <dgm:prSet presAssocID="{3A4D5777-68AC-48AB-9631-CB376A7BA729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F942C-A91F-4EE1-88EA-5D82F5025148}" type="pres">
      <dgm:prSet presAssocID="{3A4D5777-68AC-48AB-9631-CB376A7BA729}" presName="negativeSpace" presStyleCnt="0"/>
      <dgm:spPr/>
    </dgm:pt>
    <dgm:pt modelId="{264BD6E9-72F7-43A8-AFF2-FE139B81A6AE}" type="pres">
      <dgm:prSet presAssocID="{3A4D5777-68AC-48AB-9631-CB376A7BA729}" presName="childText" presStyleLbl="conFgAcc1" presStyleIdx="1" presStyleCnt="3">
        <dgm:presLayoutVars>
          <dgm:bulletEnabled val="1"/>
        </dgm:presLayoutVars>
      </dgm:prSet>
      <dgm:spPr/>
    </dgm:pt>
    <dgm:pt modelId="{7FCC48EE-DCDF-4F16-BC69-3A48B93C2BFE}" type="pres">
      <dgm:prSet presAssocID="{5EF841B6-37BD-4E43-9C5B-43CE7B8A338E}" presName="spaceBetweenRectangles" presStyleCnt="0"/>
      <dgm:spPr/>
    </dgm:pt>
    <dgm:pt modelId="{4307692E-C029-4498-B96D-7CC32D9D4FCE}" type="pres">
      <dgm:prSet presAssocID="{5A2FF62D-D411-4A42-A5DD-8CF705061A66}" presName="parentLin" presStyleCnt="0"/>
      <dgm:spPr/>
    </dgm:pt>
    <dgm:pt modelId="{7BF0195F-5FD8-4423-91D0-9F2F4635B583}" type="pres">
      <dgm:prSet presAssocID="{5A2FF62D-D411-4A42-A5DD-8CF705061A6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321CC943-731D-4940-8693-5CC2712817BD}" type="pres">
      <dgm:prSet presAssocID="{5A2FF62D-D411-4A42-A5DD-8CF705061A66}" presName="parentText" presStyleLbl="node1" presStyleIdx="2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A8880-CAC3-42A8-8231-2933F11050C9}" type="pres">
      <dgm:prSet presAssocID="{5A2FF62D-D411-4A42-A5DD-8CF705061A66}" presName="negativeSpace" presStyleCnt="0"/>
      <dgm:spPr/>
    </dgm:pt>
    <dgm:pt modelId="{9A834EC1-BC26-4740-B201-D30E4B556B32}" type="pres">
      <dgm:prSet presAssocID="{5A2FF62D-D411-4A42-A5DD-8CF705061A6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110D7D-D87C-4AB3-8863-C30FDAEF781C}" type="presOf" srcId="{5A2FF62D-D411-4A42-A5DD-8CF705061A66}" destId="{321CC943-731D-4940-8693-5CC2712817BD}" srcOrd="1" destOrd="0" presId="urn:microsoft.com/office/officeart/2005/8/layout/list1"/>
    <dgm:cxn modelId="{9E57AA68-FE9B-44CE-B3A1-0564835B2F51}" srcId="{CA189ABA-B4E7-439C-9BA0-58BDD313BCE0}" destId="{5A2FF62D-D411-4A42-A5DD-8CF705061A66}" srcOrd="2" destOrd="0" parTransId="{AF199ED7-FF03-4C2F-BAF8-16210ABD38B6}" sibTransId="{2FA8DF4D-868B-422B-B726-5C4DF875B32B}"/>
    <dgm:cxn modelId="{87779032-7EB3-42A9-8399-F637AE4934FC}" type="presOf" srcId="{3A4D5777-68AC-48AB-9631-CB376A7BA729}" destId="{A4CE6E56-1F0A-48EE-9F7A-477050C3D29A}" srcOrd="0" destOrd="0" presId="urn:microsoft.com/office/officeart/2005/8/layout/list1"/>
    <dgm:cxn modelId="{CAFD4F5E-F7FD-4B8B-8FCC-F4D840056DB1}" type="presOf" srcId="{5A2FF62D-D411-4A42-A5DD-8CF705061A66}" destId="{7BF0195F-5FD8-4423-91D0-9F2F4635B583}" srcOrd="0" destOrd="0" presId="urn:microsoft.com/office/officeart/2005/8/layout/list1"/>
    <dgm:cxn modelId="{B2D78F91-D1ED-4C38-86FC-32AFFDA3AB8D}" type="presOf" srcId="{57B6E864-E2BE-4868-80BF-D1E6C61CCA46}" destId="{00EAD73B-F74D-4670-8397-30D33B2B71E1}" srcOrd="0" destOrd="0" presId="urn:microsoft.com/office/officeart/2005/8/layout/list1"/>
    <dgm:cxn modelId="{413093B5-4328-488C-830D-0508BEAEAB97}" srcId="{CA189ABA-B4E7-439C-9BA0-58BDD313BCE0}" destId="{3A4D5777-68AC-48AB-9631-CB376A7BA729}" srcOrd="1" destOrd="0" parTransId="{A37E1BD0-C1B0-41C0-98DA-852EDD2887B6}" sibTransId="{5EF841B6-37BD-4E43-9C5B-43CE7B8A338E}"/>
    <dgm:cxn modelId="{BA791733-5C0C-4380-B0FB-35FFD567BF30}" type="presOf" srcId="{CA189ABA-B4E7-439C-9BA0-58BDD313BCE0}" destId="{38EE44A9-F9C2-4449-B756-99AEF8DA3945}" srcOrd="0" destOrd="0" presId="urn:microsoft.com/office/officeart/2005/8/layout/list1"/>
    <dgm:cxn modelId="{EE659CD3-64CE-4977-BFD1-7A9C96721716}" type="presOf" srcId="{3A4D5777-68AC-48AB-9631-CB376A7BA729}" destId="{9BBA19BD-ADCF-4CD3-8466-23D5120EC141}" srcOrd="1" destOrd="0" presId="urn:microsoft.com/office/officeart/2005/8/layout/list1"/>
    <dgm:cxn modelId="{4320AE10-46D6-4399-8B60-0E1B1F7A2EE1}" type="presOf" srcId="{57B6E864-E2BE-4868-80BF-D1E6C61CCA46}" destId="{C6B1C386-011A-4541-A990-8D76F0BC84DE}" srcOrd="1" destOrd="0" presId="urn:microsoft.com/office/officeart/2005/8/layout/list1"/>
    <dgm:cxn modelId="{0B4A1121-EDE9-45BC-95D5-D9D842B6B7A7}" srcId="{CA189ABA-B4E7-439C-9BA0-58BDD313BCE0}" destId="{57B6E864-E2BE-4868-80BF-D1E6C61CCA46}" srcOrd="0" destOrd="0" parTransId="{65BA7B2B-CE54-40E0-BF0E-210A0594E86A}" sibTransId="{881AEF84-0D14-4F27-A769-0F57AA4738A1}"/>
    <dgm:cxn modelId="{42F02891-4B60-4A0E-B4A3-25CFEF398B3D}" type="presParOf" srcId="{38EE44A9-F9C2-4449-B756-99AEF8DA3945}" destId="{98EDF500-AB23-4F31-BF4F-193202282A4A}" srcOrd="0" destOrd="0" presId="urn:microsoft.com/office/officeart/2005/8/layout/list1"/>
    <dgm:cxn modelId="{D47F18EF-2170-4FF5-8413-C5EC71F06A91}" type="presParOf" srcId="{98EDF500-AB23-4F31-BF4F-193202282A4A}" destId="{00EAD73B-F74D-4670-8397-30D33B2B71E1}" srcOrd="0" destOrd="0" presId="urn:microsoft.com/office/officeart/2005/8/layout/list1"/>
    <dgm:cxn modelId="{9D533644-AA90-473D-899C-097863A8FF6D}" type="presParOf" srcId="{98EDF500-AB23-4F31-BF4F-193202282A4A}" destId="{C6B1C386-011A-4541-A990-8D76F0BC84DE}" srcOrd="1" destOrd="0" presId="urn:microsoft.com/office/officeart/2005/8/layout/list1"/>
    <dgm:cxn modelId="{02BC0B37-ACC3-4C3A-94A4-0DCB131AF831}" type="presParOf" srcId="{38EE44A9-F9C2-4449-B756-99AEF8DA3945}" destId="{06061591-EF28-4C1B-9D73-219853FE9469}" srcOrd="1" destOrd="0" presId="urn:microsoft.com/office/officeart/2005/8/layout/list1"/>
    <dgm:cxn modelId="{4D24044C-0BB1-4D38-B19B-34B56AB094E1}" type="presParOf" srcId="{38EE44A9-F9C2-4449-B756-99AEF8DA3945}" destId="{7DE9D6A5-8C77-4943-BEAE-CA6607B1481A}" srcOrd="2" destOrd="0" presId="urn:microsoft.com/office/officeart/2005/8/layout/list1"/>
    <dgm:cxn modelId="{1F02C8EF-D3CB-4A58-B797-ECF06ED844DF}" type="presParOf" srcId="{38EE44A9-F9C2-4449-B756-99AEF8DA3945}" destId="{09D17F7F-9DD3-4DA6-BA62-EDAD89BD8BDA}" srcOrd="3" destOrd="0" presId="urn:microsoft.com/office/officeart/2005/8/layout/list1"/>
    <dgm:cxn modelId="{37E0AA1F-BDFC-4E5E-86E7-813CB21CD700}" type="presParOf" srcId="{38EE44A9-F9C2-4449-B756-99AEF8DA3945}" destId="{9F24B7B9-2906-485F-B1FF-90B07368B3B3}" srcOrd="4" destOrd="0" presId="urn:microsoft.com/office/officeart/2005/8/layout/list1"/>
    <dgm:cxn modelId="{1CF2FB16-648E-431D-84B3-81872BA48413}" type="presParOf" srcId="{9F24B7B9-2906-485F-B1FF-90B07368B3B3}" destId="{A4CE6E56-1F0A-48EE-9F7A-477050C3D29A}" srcOrd="0" destOrd="0" presId="urn:microsoft.com/office/officeart/2005/8/layout/list1"/>
    <dgm:cxn modelId="{E00D8D3B-C744-4E46-9C8C-D78B674B9C66}" type="presParOf" srcId="{9F24B7B9-2906-485F-B1FF-90B07368B3B3}" destId="{9BBA19BD-ADCF-4CD3-8466-23D5120EC141}" srcOrd="1" destOrd="0" presId="urn:microsoft.com/office/officeart/2005/8/layout/list1"/>
    <dgm:cxn modelId="{FC831F42-1D47-42BE-A073-FF25F071791F}" type="presParOf" srcId="{38EE44A9-F9C2-4449-B756-99AEF8DA3945}" destId="{62FF942C-A91F-4EE1-88EA-5D82F5025148}" srcOrd="5" destOrd="0" presId="urn:microsoft.com/office/officeart/2005/8/layout/list1"/>
    <dgm:cxn modelId="{B3DDCB7A-897D-442B-A9A8-2503A1722237}" type="presParOf" srcId="{38EE44A9-F9C2-4449-B756-99AEF8DA3945}" destId="{264BD6E9-72F7-43A8-AFF2-FE139B81A6AE}" srcOrd="6" destOrd="0" presId="urn:microsoft.com/office/officeart/2005/8/layout/list1"/>
    <dgm:cxn modelId="{C6E9EA0F-A32C-4548-BA74-75859D61413C}" type="presParOf" srcId="{38EE44A9-F9C2-4449-B756-99AEF8DA3945}" destId="{7FCC48EE-DCDF-4F16-BC69-3A48B93C2BFE}" srcOrd="7" destOrd="0" presId="urn:microsoft.com/office/officeart/2005/8/layout/list1"/>
    <dgm:cxn modelId="{19D6ACB3-DB25-451C-8B47-F9DB8EC3717F}" type="presParOf" srcId="{38EE44A9-F9C2-4449-B756-99AEF8DA3945}" destId="{4307692E-C029-4498-B96D-7CC32D9D4FCE}" srcOrd="8" destOrd="0" presId="urn:microsoft.com/office/officeart/2005/8/layout/list1"/>
    <dgm:cxn modelId="{74ABBF19-F675-4E32-9A9D-D2061E1EC069}" type="presParOf" srcId="{4307692E-C029-4498-B96D-7CC32D9D4FCE}" destId="{7BF0195F-5FD8-4423-91D0-9F2F4635B583}" srcOrd="0" destOrd="0" presId="urn:microsoft.com/office/officeart/2005/8/layout/list1"/>
    <dgm:cxn modelId="{C850DDE9-554E-4C31-BC53-2EC38EF68927}" type="presParOf" srcId="{4307692E-C029-4498-B96D-7CC32D9D4FCE}" destId="{321CC943-731D-4940-8693-5CC2712817BD}" srcOrd="1" destOrd="0" presId="urn:microsoft.com/office/officeart/2005/8/layout/list1"/>
    <dgm:cxn modelId="{82B7B4BB-3C13-4AD9-8656-50DD93F272FE}" type="presParOf" srcId="{38EE44A9-F9C2-4449-B756-99AEF8DA3945}" destId="{E08A8880-CAC3-42A8-8231-2933F11050C9}" srcOrd="9" destOrd="0" presId="urn:microsoft.com/office/officeart/2005/8/layout/list1"/>
    <dgm:cxn modelId="{4E5AF257-A85A-4F81-9BA5-4B11AD20264C}" type="presParOf" srcId="{38EE44A9-F9C2-4449-B756-99AEF8DA3945}" destId="{9A834EC1-BC26-4740-B201-D30E4B556B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189ABA-B4E7-439C-9BA0-58BDD313BC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B6E864-E2BE-4868-80BF-D1E6C61CCA4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Shënime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ndryshme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sikurse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dhjetori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1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marsi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1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qershori</a:t>
          </a:r>
          <a:r>
            <a:rPr lang="en-US" sz="2000" b="1" dirty="0">
              <a:solidFill>
                <a:schemeClr val="tx1"/>
              </a:solidFill>
            </a:rPr>
            <a:t>.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A7B2B-CE54-40E0-BF0E-210A0594E86A}" type="parTrans" cxnId="{0B4A1121-EDE9-45BC-95D5-D9D842B6B7A7}">
      <dgm:prSet/>
      <dgm:spPr/>
      <dgm:t>
        <a:bodyPr/>
        <a:lstStyle/>
        <a:p>
          <a:endParaRPr lang="en-US"/>
        </a:p>
      </dgm:t>
    </dgm:pt>
    <dgm:pt modelId="{881AEF84-0D14-4F27-A769-0F57AA4738A1}" type="sibTrans" cxnId="{0B4A1121-EDE9-45BC-95D5-D9D842B6B7A7}">
      <dgm:prSet/>
      <dgm:spPr/>
      <dgm:t>
        <a:bodyPr/>
        <a:lstStyle/>
        <a:p>
          <a:endParaRPr lang="en-US"/>
        </a:p>
      </dgm:t>
    </dgm:pt>
    <dgm:pt modelId="{3A4D5777-68AC-48AB-9631-CB376A7BA72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Ligjit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Aftësim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Riaftësim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profesional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Punësim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personave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37E1BD0-C1B0-41C0-98DA-852EDD2887B6}" type="parTrans" cxnId="{413093B5-4328-488C-830D-0508BEAEAB97}">
      <dgm:prSet/>
      <dgm:spPr/>
      <dgm:t>
        <a:bodyPr/>
        <a:lstStyle/>
        <a:p>
          <a:endParaRPr lang="en-US"/>
        </a:p>
      </dgm:t>
    </dgm:pt>
    <dgm:pt modelId="{5EF841B6-37BD-4E43-9C5B-43CE7B8A338E}" type="sibTrans" cxnId="{413093B5-4328-488C-830D-0508BEAEAB97}">
      <dgm:prSet/>
      <dgm:spPr/>
      <dgm:t>
        <a:bodyPr/>
        <a:lstStyle/>
        <a:p>
          <a:endParaRPr lang="en-US"/>
        </a:p>
      </dgm:t>
    </dgm:pt>
    <dgm:pt modelId="{5A2FF62D-D411-4A42-A5DD-8CF705061A6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padive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diskriminim</a:t>
          </a:r>
          <a:r>
            <a:rPr lang="en-US" sz="2000" b="1" dirty="0">
              <a:solidFill>
                <a:schemeClr val="tx1"/>
              </a:solidFill>
            </a:rPr>
            <a:t>.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199ED7-FF03-4C2F-BAF8-16210ABD38B6}" type="parTrans" cxnId="{9E57AA68-FE9B-44CE-B3A1-0564835B2F51}">
      <dgm:prSet/>
      <dgm:spPr/>
      <dgm:t>
        <a:bodyPr/>
        <a:lstStyle/>
        <a:p>
          <a:endParaRPr lang="en-US"/>
        </a:p>
      </dgm:t>
    </dgm:pt>
    <dgm:pt modelId="{2FA8DF4D-868B-422B-B726-5C4DF875B32B}" type="sibTrans" cxnId="{9E57AA68-FE9B-44CE-B3A1-0564835B2F51}">
      <dgm:prSet/>
      <dgm:spPr/>
      <dgm:t>
        <a:bodyPr/>
        <a:lstStyle/>
        <a:p>
          <a:endParaRPr lang="en-US"/>
        </a:p>
      </dgm:t>
    </dgm:pt>
    <dgm:pt modelId="{38EE44A9-F9C2-4449-B756-99AEF8DA3945}" type="pres">
      <dgm:prSet presAssocID="{CA189ABA-B4E7-439C-9BA0-58BDD313BC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DF500-AB23-4F31-BF4F-193202282A4A}" type="pres">
      <dgm:prSet presAssocID="{57B6E864-E2BE-4868-80BF-D1E6C61CCA46}" presName="parentLin" presStyleCnt="0"/>
      <dgm:spPr/>
    </dgm:pt>
    <dgm:pt modelId="{00EAD73B-F74D-4670-8397-30D33B2B71E1}" type="pres">
      <dgm:prSet presAssocID="{57B6E864-E2BE-4868-80BF-D1E6C61CCA4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6B1C386-011A-4541-A990-8D76F0BC84DE}" type="pres">
      <dgm:prSet presAssocID="{57B6E864-E2BE-4868-80BF-D1E6C61CCA46}" presName="parentText" presStyleLbl="node1" presStyleIdx="0" presStyleCnt="3" custScaleX="142543" custLinFactNeighborX="724" custLinFactNeighborY="93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61591-EF28-4C1B-9D73-219853FE9469}" type="pres">
      <dgm:prSet presAssocID="{57B6E864-E2BE-4868-80BF-D1E6C61CCA46}" presName="negativeSpace" presStyleCnt="0"/>
      <dgm:spPr/>
    </dgm:pt>
    <dgm:pt modelId="{7DE9D6A5-8C77-4943-BEAE-CA6607B1481A}" type="pres">
      <dgm:prSet presAssocID="{57B6E864-E2BE-4868-80BF-D1E6C61CCA46}" presName="childText" presStyleLbl="conFgAcc1" presStyleIdx="0" presStyleCnt="3">
        <dgm:presLayoutVars>
          <dgm:bulletEnabled val="1"/>
        </dgm:presLayoutVars>
      </dgm:prSet>
      <dgm:spPr/>
    </dgm:pt>
    <dgm:pt modelId="{09D17F7F-9DD3-4DA6-BA62-EDAD89BD8BDA}" type="pres">
      <dgm:prSet presAssocID="{881AEF84-0D14-4F27-A769-0F57AA4738A1}" presName="spaceBetweenRectangles" presStyleCnt="0"/>
      <dgm:spPr/>
    </dgm:pt>
    <dgm:pt modelId="{9F24B7B9-2906-485F-B1FF-90B07368B3B3}" type="pres">
      <dgm:prSet presAssocID="{3A4D5777-68AC-48AB-9631-CB376A7BA729}" presName="parentLin" presStyleCnt="0"/>
      <dgm:spPr/>
    </dgm:pt>
    <dgm:pt modelId="{A4CE6E56-1F0A-48EE-9F7A-477050C3D29A}" type="pres">
      <dgm:prSet presAssocID="{3A4D5777-68AC-48AB-9631-CB376A7BA72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BBA19BD-ADCF-4CD3-8466-23D5120EC141}" type="pres">
      <dgm:prSet presAssocID="{3A4D5777-68AC-48AB-9631-CB376A7BA729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F942C-A91F-4EE1-88EA-5D82F5025148}" type="pres">
      <dgm:prSet presAssocID="{3A4D5777-68AC-48AB-9631-CB376A7BA729}" presName="negativeSpace" presStyleCnt="0"/>
      <dgm:spPr/>
    </dgm:pt>
    <dgm:pt modelId="{264BD6E9-72F7-43A8-AFF2-FE139B81A6AE}" type="pres">
      <dgm:prSet presAssocID="{3A4D5777-68AC-48AB-9631-CB376A7BA729}" presName="childText" presStyleLbl="conFgAcc1" presStyleIdx="1" presStyleCnt="3">
        <dgm:presLayoutVars>
          <dgm:bulletEnabled val="1"/>
        </dgm:presLayoutVars>
      </dgm:prSet>
      <dgm:spPr/>
    </dgm:pt>
    <dgm:pt modelId="{7FCC48EE-DCDF-4F16-BC69-3A48B93C2BFE}" type="pres">
      <dgm:prSet presAssocID="{5EF841B6-37BD-4E43-9C5B-43CE7B8A338E}" presName="spaceBetweenRectangles" presStyleCnt="0"/>
      <dgm:spPr/>
    </dgm:pt>
    <dgm:pt modelId="{4307692E-C029-4498-B96D-7CC32D9D4FCE}" type="pres">
      <dgm:prSet presAssocID="{5A2FF62D-D411-4A42-A5DD-8CF705061A66}" presName="parentLin" presStyleCnt="0"/>
      <dgm:spPr/>
    </dgm:pt>
    <dgm:pt modelId="{7BF0195F-5FD8-4423-91D0-9F2F4635B583}" type="pres">
      <dgm:prSet presAssocID="{5A2FF62D-D411-4A42-A5DD-8CF705061A6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321CC943-731D-4940-8693-5CC2712817BD}" type="pres">
      <dgm:prSet presAssocID="{5A2FF62D-D411-4A42-A5DD-8CF705061A66}" presName="parentText" presStyleLbl="node1" presStyleIdx="2" presStyleCnt="3" custScaleX="142857" custLinFactNeighborX="-5734" custLinFactNeighborY="310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A8880-CAC3-42A8-8231-2933F11050C9}" type="pres">
      <dgm:prSet presAssocID="{5A2FF62D-D411-4A42-A5DD-8CF705061A66}" presName="negativeSpace" presStyleCnt="0"/>
      <dgm:spPr/>
    </dgm:pt>
    <dgm:pt modelId="{9A834EC1-BC26-4740-B201-D30E4B556B32}" type="pres">
      <dgm:prSet presAssocID="{5A2FF62D-D411-4A42-A5DD-8CF705061A6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110D7D-D87C-4AB3-8863-C30FDAEF781C}" type="presOf" srcId="{5A2FF62D-D411-4A42-A5DD-8CF705061A66}" destId="{321CC943-731D-4940-8693-5CC2712817BD}" srcOrd="1" destOrd="0" presId="urn:microsoft.com/office/officeart/2005/8/layout/list1"/>
    <dgm:cxn modelId="{9E57AA68-FE9B-44CE-B3A1-0564835B2F51}" srcId="{CA189ABA-B4E7-439C-9BA0-58BDD313BCE0}" destId="{5A2FF62D-D411-4A42-A5DD-8CF705061A66}" srcOrd="2" destOrd="0" parTransId="{AF199ED7-FF03-4C2F-BAF8-16210ABD38B6}" sibTransId="{2FA8DF4D-868B-422B-B726-5C4DF875B32B}"/>
    <dgm:cxn modelId="{87779032-7EB3-42A9-8399-F637AE4934FC}" type="presOf" srcId="{3A4D5777-68AC-48AB-9631-CB376A7BA729}" destId="{A4CE6E56-1F0A-48EE-9F7A-477050C3D29A}" srcOrd="0" destOrd="0" presId="urn:microsoft.com/office/officeart/2005/8/layout/list1"/>
    <dgm:cxn modelId="{CAFD4F5E-F7FD-4B8B-8FCC-F4D840056DB1}" type="presOf" srcId="{5A2FF62D-D411-4A42-A5DD-8CF705061A66}" destId="{7BF0195F-5FD8-4423-91D0-9F2F4635B583}" srcOrd="0" destOrd="0" presId="urn:microsoft.com/office/officeart/2005/8/layout/list1"/>
    <dgm:cxn modelId="{B2D78F91-D1ED-4C38-86FC-32AFFDA3AB8D}" type="presOf" srcId="{57B6E864-E2BE-4868-80BF-D1E6C61CCA46}" destId="{00EAD73B-F74D-4670-8397-30D33B2B71E1}" srcOrd="0" destOrd="0" presId="urn:microsoft.com/office/officeart/2005/8/layout/list1"/>
    <dgm:cxn modelId="{413093B5-4328-488C-830D-0508BEAEAB97}" srcId="{CA189ABA-B4E7-439C-9BA0-58BDD313BCE0}" destId="{3A4D5777-68AC-48AB-9631-CB376A7BA729}" srcOrd="1" destOrd="0" parTransId="{A37E1BD0-C1B0-41C0-98DA-852EDD2887B6}" sibTransId="{5EF841B6-37BD-4E43-9C5B-43CE7B8A338E}"/>
    <dgm:cxn modelId="{BA791733-5C0C-4380-B0FB-35FFD567BF30}" type="presOf" srcId="{CA189ABA-B4E7-439C-9BA0-58BDD313BCE0}" destId="{38EE44A9-F9C2-4449-B756-99AEF8DA3945}" srcOrd="0" destOrd="0" presId="urn:microsoft.com/office/officeart/2005/8/layout/list1"/>
    <dgm:cxn modelId="{EE659CD3-64CE-4977-BFD1-7A9C96721716}" type="presOf" srcId="{3A4D5777-68AC-48AB-9631-CB376A7BA729}" destId="{9BBA19BD-ADCF-4CD3-8466-23D5120EC141}" srcOrd="1" destOrd="0" presId="urn:microsoft.com/office/officeart/2005/8/layout/list1"/>
    <dgm:cxn modelId="{4320AE10-46D6-4399-8B60-0E1B1F7A2EE1}" type="presOf" srcId="{57B6E864-E2BE-4868-80BF-D1E6C61CCA46}" destId="{C6B1C386-011A-4541-A990-8D76F0BC84DE}" srcOrd="1" destOrd="0" presId="urn:microsoft.com/office/officeart/2005/8/layout/list1"/>
    <dgm:cxn modelId="{0B4A1121-EDE9-45BC-95D5-D9D842B6B7A7}" srcId="{CA189ABA-B4E7-439C-9BA0-58BDD313BCE0}" destId="{57B6E864-E2BE-4868-80BF-D1E6C61CCA46}" srcOrd="0" destOrd="0" parTransId="{65BA7B2B-CE54-40E0-BF0E-210A0594E86A}" sibTransId="{881AEF84-0D14-4F27-A769-0F57AA4738A1}"/>
    <dgm:cxn modelId="{42F02891-4B60-4A0E-B4A3-25CFEF398B3D}" type="presParOf" srcId="{38EE44A9-F9C2-4449-B756-99AEF8DA3945}" destId="{98EDF500-AB23-4F31-BF4F-193202282A4A}" srcOrd="0" destOrd="0" presId="urn:microsoft.com/office/officeart/2005/8/layout/list1"/>
    <dgm:cxn modelId="{D47F18EF-2170-4FF5-8413-C5EC71F06A91}" type="presParOf" srcId="{98EDF500-AB23-4F31-BF4F-193202282A4A}" destId="{00EAD73B-F74D-4670-8397-30D33B2B71E1}" srcOrd="0" destOrd="0" presId="urn:microsoft.com/office/officeart/2005/8/layout/list1"/>
    <dgm:cxn modelId="{9D533644-AA90-473D-899C-097863A8FF6D}" type="presParOf" srcId="{98EDF500-AB23-4F31-BF4F-193202282A4A}" destId="{C6B1C386-011A-4541-A990-8D76F0BC84DE}" srcOrd="1" destOrd="0" presId="urn:microsoft.com/office/officeart/2005/8/layout/list1"/>
    <dgm:cxn modelId="{02BC0B37-ACC3-4C3A-94A4-0DCB131AF831}" type="presParOf" srcId="{38EE44A9-F9C2-4449-B756-99AEF8DA3945}" destId="{06061591-EF28-4C1B-9D73-219853FE9469}" srcOrd="1" destOrd="0" presId="urn:microsoft.com/office/officeart/2005/8/layout/list1"/>
    <dgm:cxn modelId="{4D24044C-0BB1-4D38-B19B-34B56AB094E1}" type="presParOf" srcId="{38EE44A9-F9C2-4449-B756-99AEF8DA3945}" destId="{7DE9D6A5-8C77-4943-BEAE-CA6607B1481A}" srcOrd="2" destOrd="0" presId="urn:microsoft.com/office/officeart/2005/8/layout/list1"/>
    <dgm:cxn modelId="{1F02C8EF-D3CB-4A58-B797-ECF06ED844DF}" type="presParOf" srcId="{38EE44A9-F9C2-4449-B756-99AEF8DA3945}" destId="{09D17F7F-9DD3-4DA6-BA62-EDAD89BD8BDA}" srcOrd="3" destOrd="0" presId="urn:microsoft.com/office/officeart/2005/8/layout/list1"/>
    <dgm:cxn modelId="{37E0AA1F-BDFC-4E5E-86E7-813CB21CD700}" type="presParOf" srcId="{38EE44A9-F9C2-4449-B756-99AEF8DA3945}" destId="{9F24B7B9-2906-485F-B1FF-90B07368B3B3}" srcOrd="4" destOrd="0" presId="urn:microsoft.com/office/officeart/2005/8/layout/list1"/>
    <dgm:cxn modelId="{1CF2FB16-648E-431D-84B3-81872BA48413}" type="presParOf" srcId="{9F24B7B9-2906-485F-B1FF-90B07368B3B3}" destId="{A4CE6E56-1F0A-48EE-9F7A-477050C3D29A}" srcOrd="0" destOrd="0" presId="urn:microsoft.com/office/officeart/2005/8/layout/list1"/>
    <dgm:cxn modelId="{E00D8D3B-C744-4E46-9C8C-D78B674B9C66}" type="presParOf" srcId="{9F24B7B9-2906-485F-B1FF-90B07368B3B3}" destId="{9BBA19BD-ADCF-4CD3-8466-23D5120EC141}" srcOrd="1" destOrd="0" presId="urn:microsoft.com/office/officeart/2005/8/layout/list1"/>
    <dgm:cxn modelId="{FC831F42-1D47-42BE-A073-FF25F071791F}" type="presParOf" srcId="{38EE44A9-F9C2-4449-B756-99AEF8DA3945}" destId="{62FF942C-A91F-4EE1-88EA-5D82F5025148}" srcOrd="5" destOrd="0" presId="urn:microsoft.com/office/officeart/2005/8/layout/list1"/>
    <dgm:cxn modelId="{B3DDCB7A-897D-442B-A9A8-2503A1722237}" type="presParOf" srcId="{38EE44A9-F9C2-4449-B756-99AEF8DA3945}" destId="{264BD6E9-72F7-43A8-AFF2-FE139B81A6AE}" srcOrd="6" destOrd="0" presId="urn:microsoft.com/office/officeart/2005/8/layout/list1"/>
    <dgm:cxn modelId="{C6E9EA0F-A32C-4548-BA74-75859D61413C}" type="presParOf" srcId="{38EE44A9-F9C2-4449-B756-99AEF8DA3945}" destId="{7FCC48EE-DCDF-4F16-BC69-3A48B93C2BFE}" srcOrd="7" destOrd="0" presId="urn:microsoft.com/office/officeart/2005/8/layout/list1"/>
    <dgm:cxn modelId="{19D6ACB3-DB25-451C-8B47-F9DB8EC3717F}" type="presParOf" srcId="{38EE44A9-F9C2-4449-B756-99AEF8DA3945}" destId="{4307692E-C029-4498-B96D-7CC32D9D4FCE}" srcOrd="8" destOrd="0" presId="urn:microsoft.com/office/officeart/2005/8/layout/list1"/>
    <dgm:cxn modelId="{74ABBF19-F675-4E32-9A9D-D2061E1EC069}" type="presParOf" srcId="{4307692E-C029-4498-B96D-7CC32D9D4FCE}" destId="{7BF0195F-5FD8-4423-91D0-9F2F4635B583}" srcOrd="0" destOrd="0" presId="urn:microsoft.com/office/officeart/2005/8/layout/list1"/>
    <dgm:cxn modelId="{C850DDE9-554E-4C31-BC53-2EC38EF68927}" type="presParOf" srcId="{4307692E-C029-4498-B96D-7CC32D9D4FCE}" destId="{321CC943-731D-4940-8693-5CC2712817BD}" srcOrd="1" destOrd="0" presId="urn:microsoft.com/office/officeart/2005/8/layout/list1"/>
    <dgm:cxn modelId="{82B7B4BB-3C13-4AD9-8656-50DD93F272FE}" type="presParOf" srcId="{38EE44A9-F9C2-4449-B756-99AEF8DA3945}" destId="{E08A8880-CAC3-42A8-8231-2933F11050C9}" srcOrd="9" destOrd="0" presId="urn:microsoft.com/office/officeart/2005/8/layout/list1"/>
    <dgm:cxn modelId="{4E5AF257-A85A-4F81-9BA5-4B11AD20264C}" type="presParOf" srcId="{38EE44A9-F9C2-4449-B756-99AEF8DA3945}" destId="{9A834EC1-BC26-4740-B201-D30E4B556B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189ABA-B4E7-439C-9BA0-58BDD313BC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B6E864-E2BE-4868-80BF-D1E6C61CCA4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procesit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shpërndarjen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pajisjeve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ndihmëse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65BA7B2B-CE54-40E0-BF0E-210A0594E86A}" type="parTrans" cxnId="{0B4A1121-EDE9-45BC-95D5-D9D842B6B7A7}">
      <dgm:prSet/>
      <dgm:spPr/>
      <dgm:t>
        <a:bodyPr/>
        <a:lstStyle/>
        <a:p>
          <a:endParaRPr lang="en-US"/>
        </a:p>
      </dgm:t>
    </dgm:pt>
    <dgm:pt modelId="{881AEF84-0D14-4F27-A769-0F57AA4738A1}" type="sibTrans" cxnId="{0B4A1121-EDE9-45BC-95D5-D9D842B6B7A7}">
      <dgm:prSet/>
      <dgm:spPr/>
      <dgm:t>
        <a:bodyPr/>
        <a:lstStyle/>
        <a:p>
          <a:endParaRPr lang="en-US"/>
        </a:p>
      </dgm:t>
    </dgm:pt>
    <dgm:pt modelId="{3A4D5777-68AC-48AB-9631-CB376A7BA72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Zyrën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Qeverisje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Mirë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37E1BD0-C1B0-41C0-98DA-852EDD2887B6}" type="parTrans" cxnId="{413093B5-4328-488C-830D-0508BEAEAB97}">
      <dgm:prSet/>
      <dgm:spPr/>
      <dgm:t>
        <a:bodyPr/>
        <a:lstStyle/>
        <a:p>
          <a:endParaRPr lang="en-US"/>
        </a:p>
      </dgm:t>
    </dgm:pt>
    <dgm:pt modelId="{5EF841B6-37BD-4E43-9C5B-43CE7B8A338E}" type="sibTrans" cxnId="{413093B5-4328-488C-830D-0508BEAEAB97}">
      <dgm:prSet/>
      <dgm:spPr/>
      <dgm:t>
        <a:bodyPr/>
        <a:lstStyle/>
        <a:p>
          <a:endParaRPr lang="en-US"/>
        </a:p>
      </dgm:t>
    </dgm:pt>
    <dgm:pt modelId="{5A2FF62D-D411-4A42-A5DD-8CF705061A6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Kodin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Dogana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Akciza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lirim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pagesat</a:t>
          </a:r>
          <a:r>
            <a:rPr lang="en-US" sz="2000" b="1" dirty="0">
              <a:solidFill>
                <a:schemeClr val="tx1"/>
              </a:solidFill>
            </a:rPr>
            <a:t>.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199ED7-FF03-4C2F-BAF8-16210ABD38B6}" type="parTrans" cxnId="{9E57AA68-FE9B-44CE-B3A1-0564835B2F51}">
      <dgm:prSet/>
      <dgm:spPr/>
      <dgm:t>
        <a:bodyPr/>
        <a:lstStyle/>
        <a:p>
          <a:endParaRPr lang="en-US"/>
        </a:p>
      </dgm:t>
    </dgm:pt>
    <dgm:pt modelId="{2FA8DF4D-868B-422B-B726-5C4DF875B32B}" type="sibTrans" cxnId="{9E57AA68-FE9B-44CE-B3A1-0564835B2F51}">
      <dgm:prSet/>
      <dgm:spPr/>
      <dgm:t>
        <a:bodyPr/>
        <a:lstStyle/>
        <a:p>
          <a:endParaRPr lang="en-US"/>
        </a:p>
      </dgm:t>
    </dgm:pt>
    <dgm:pt modelId="{38EE44A9-F9C2-4449-B756-99AEF8DA3945}" type="pres">
      <dgm:prSet presAssocID="{CA189ABA-B4E7-439C-9BA0-58BDD313BC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DF500-AB23-4F31-BF4F-193202282A4A}" type="pres">
      <dgm:prSet presAssocID="{57B6E864-E2BE-4868-80BF-D1E6C61CCA46}" presName="parentLin" presStyleCnt="0"/>
      <dgm:spPr/>
    </dgm:pt>
    <dgm:pt modelId="{00EAD73B-F74D-4670-8397-30D33B2B71E1}" type="pres">
      <dgm:prSet presAssocID="{57B6E864-E2BE-4868-80BF-D1E6C61CCA4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6B1C386-011A-4541-A990-8D76F0BC84DE}" type="pres">
      <dgm:prSet presAssocID="{57B6E864-E2BE-4868-80BF-D1E6C61CCA46}" presName="parentText" presStyleLbl="node1" presStyleIdx="0" presStyleCnt="3" custScaleX="142543" custLinFactNeighborX="724" custLinFactNeighborY="93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61591-EF28-4C1B-9D73-219853FE9469}" type="pres">
      <dgm:prSet presAssocID="{57B6E864-E2BE-4868-80BF-D1E6C61CCA46}" presName="negativeSpace" presStyleCnt="0"/>
      <dgm:spPr/>
    </dgm:pt>
    <dgm:pt modelId="{7DE9D6A5-8C77-4943-BEAE-CA6607B1481A}" type="pres">
      <dgm:prSet presAssocID="{57B6E864-E2BE-4868-80BF-D1E6C61CCA46}" presName="childText" presStyleLbl="conFgAcc1" presStyleIdx="0" presStyleCnt="3">
        <dgm:presLayoutVars>
          <dgm:bulletEnabled val="1"/>
        </dgm:presLayoutVars>
      </dgm:prSet>
      <dgm:spPr/>
    </dgm:pt>
    <dgm:pt modelId="{09D17F7F-9DD3-4DA6-BA62-EDAD89BD8BDA}" type="pres">
      <dgm:prSet presAssocID="{881AEF84-0D14-4F27-A769-0F57AA4738A1}" presName="spaceBetweenRectangles" presStyleCnt="0"/>
      <dgm:spPr/>
    </dgm:pt>
    <dgm:pt modelId="{9F24B7B9-2906-485F-B1FF-90B07368B3B3}" type="pres">
      <dgm:prSet presAssocID="{3A4D5777-68AC-48AB-9631-CB376A7BA729}" presName="parentLin" presStyleCnt="0"/>
      <dgm:spPr/>
    </dgm:pt>
    <dgm:pt modelId="{A4CE6E56-1F0A-48EE-9F7A-477050C3D29A}" type="pres">
      <dgm:prSet presAssocID="{3A4D5777-68AC-48AB-9631-CB376A7BA72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BBA19BD-ADCF-4CD3-8466-23D5120EC141}" type="pres">
      <dgm:prSet presAssocID="{3A4D5777-68AC-48AB-9631-CB376A7BA729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F942C-A91F-4EE1-88EA-5D82F5025148}" type="pres">
      <dgm:prSet presAssocID="{3A4D5777-68AC-48AB-9631-CB376A7BA729}" presName="negativeSpace" presStyleCnt="0"/>
      <dgm:spPr/>
    </dgm:pt>
    <dgm:pt modelId="{264BD6E9-72F7-43A8-AFF2-FE139B81A6AE}" type="pres">
      <dgm:prSet presAssocID="{3A4D5777-68AC-48AB-9631-CB376A7BA729}" presName="childText" presStyleLbl="conFgAcc1" presStyleIdx="1" presStyleCnt="3">
        <dgm:presLayoutVars>
          <dgm:bulletEnabled val="1"/>
        </dgm:presLayoutVars>
      </dgm:prSet>
      <dgm:spPr/>
    </dgm:pt>
    <dgm:pt modelId="{7FCC48EE-DCDF-4F16-BC69-3A48B93C2BFE}" type="pres">
      <dgm:prSet presAssocID="{5EF841B6-37BD-4E43-9C5B-43CE7B8A338E}" presName="spaceBetweenRectangles" presStyleCnt="0"/>
      <dgm:spPr/>
    </dgm:pt>
    <dgm:pt modelId="{4307692E-C029-4498-B96D-7CC32D9D4FCE}" type="pres">
      <dgm:prSet presAssocID="{5A2FF62D-D411-4A42-A5DD-8CF705061A66}" presName="parentLin" presStyleCnt="0"/>
      <dgm:spPr/>
    </dgm:pt>
    <dgm:pt modelId="{7BF0195F-5FD8-4423-91D0-9F2F4635B583}" type="pres">
      <dgm:prSet presAssocID="{5A2FF62D-D411-4A42-A5DD-8CF705061A6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321CC943-731D-4940-8693-5CC2712817BD}" type="pres">
      <dgm:prSet presAssocID="{5A2FF62D-D411-4A42-A5DD-8CF705061A66}" presName="parentText" presStyleLbl="node1" presStyleIdx="2" presStyleCnt="3" custScaleX="142857" custLinFactNeighborX="-5734" custLinFactNeighborY="310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A8880-CAC3-42A8-8231-2933F11050C9}" type="pres">
      <dgm:prSet presAssocID="{5A2FF62D-D411-4A42-A5DD-8CF705061A66}" presName="negativeSpace" presStyleCnt="0"/>
      <dgm:spPr/>
    </dgm:pt>
    <dgm:pt modelId="{9A834EC1-BC26-4740-B201-D30E4B556B32}" type="pres">
      <dgm:prSet presAssocID="{5A2FF62D-D411-4A42-A5DD-8CF705061A6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110D7D-D87C-4AB3-8863-C30FDAEF781C}" type="presOf" srcId="{5A2FF62D-D411-4A42-A5DD-8CF705061A66}" destId="{321CC943-731D-4940-8693-5CC2712817BD}" srcOrd="1" destOrd="0" presId="urn:microsoft.com/office/officeart/2005/8/layout/list1"/>
    <dgm:cxn modelId="{9E57AA68-FE9B-44CE-B3A1-0564835B2F51}" srcId="{CA189ABA-B4E7-439C-9BA0-58BDD313BCE0}" destId="{5A2FF62D-D411-4A42-A5DD-8CF705061A66}" srcOrd="2" destOrd="0" parTransId="{AF199ED7-FF03-4C2F-BAF8-16210ABD38B6}" sibTransId="{2FA8DF4D-868B-422B-B726-5C4DF875B32B}"/>
    <dgm:cxn modelId="{87779032-7EB3-42A9-8399-F637AE4934FC}" type="presOf" srcId="{3A4D5777-68AC-48AB-9631-CB376A7BA729}" destId="{A4CE6E56-1F0A-48EE-9F7A-477050C3D29A}" srcOrd="0" destOrd="0" presId="urn:microsoft.com/office/officeart/2005/8/layout/list1"/>
    <dgm:cxn modelId="{CAFD4F5E-F7FD-4B8B-8FCC-F4D840056DB1}" type="presOf" srcId="{5A2FF62D-D411-4A42-A5DD-8CF705061A66}" destId="{7BF0195F-5FD8-4423-91D0-9F2F4635B583}" srcOrd="0" destOrd="0" presId="urn:microsoft.com/office/officeart/2005/8/layout/list1"/>
    <dgm:cxn modelId="{B2D78F91-D1ED-4C38-86FC-32AFFDA3AB8D}" type="presOf" srcId="{57B6E864-E2BE-4868-80BF-D1E6C61CCA46}" destId="{00EAD73B-F74D-4670-8397-30D33B2B71E1}" srcOrd="0" destOrd="0" presId="urn:microsoft.com/office/officeart/2005/8/layout/list1"/>
    <dgm:cxn modelId="{413093B5-4328-488C-830D-0508BEAEAB97}" srcId="{CA189ABA-B4E7-439C-9BA0-58BDD313BCE0}" destId="{3A4D5777-68AC-48AB-9631-CB376A7BA729}" srcOrd="1" destOrd="0" parTransId="{A37E1BD0-C1B0-41C0-98DA-852EDD2887B6}" sibTransId="{5EF841B6-37BD-4E43-9C5B-43CE7B8A338E}"/>
    <dgm:cxn modelId="{BA791733-5C0C-4380-B0FB-35FFD567BF30}" type="presOf" srcId="{CA189ABA-B4E7-439C-9BA0-58BDD313BCE0}" destId="{38EE44A9-F9C2-4449-B756-99AEF8DA3945}" srcOrd="0" destOrd="0" presId="urn:microsoft.com/office/officeart/2005/8/layout/list1"/>
    <dgm:cxn modelId="{EE659CD3-64CE-4977-BFD1-7A9C96721716}" type="presOf" srcId="{3A4D5777-68AC-48AB-9631-CB376A7BA729}" destId="{9BBA19BD-ADCF-4CD3-8466-23D5120EC141}" srcOrd="1" destOrd="0" presId="urn:microsoft.com/office/officeart/2005/8/layout/list1"/>
    <dgm:cxn modelId="{4320AE10-46D6-4399-8B60-0E1B1F7A2EE1}" type="presOf" srcId="{57B6E864-E2BE-4868-80BF-D1E6C61CCA46}" destId="{C6B1C386-011A-4541-A990-8D76F0BC84DE}" srcOrd="1" destOrd="0" presId="urn:microsoft.com/office/officeart/2005/8/layout/list1"/>
    <dgm:cxn modelId="{0B4A1121-EDE9-45BC-95D5-D9D842B6B7A7}" srcId="{CA189ABA-B4E7-439C-9BA0-58BDD313BCE0}" destId="{57B6E864-E2BE-4868-80BF-D1E6C61CCA46}" srcOrd="0" destOrd="0" parTransId="{65BA7B2B-CE54-40E0-BF0E-210A0594E86A}" sibTransId="{881AEF84-0D14-4F27-A769-0F57AA4738A1}"/>
    <dgm:cxn modelId="{42F02891-4B60-4A0E-B4A3-25CFEF398B3D}" type="presParOf" srcId="{38EE44A9-F9C2-4449-B756-99AEF8DA3945}" destId="{98EDF500-AB23-4F31-BF4F-193202282A4A}" srcOrd="0" destOrd="0" presId="urn:microsoft.com/office/officeart/2005/8/layout/list1"/>
    <dgm:cxn modelId="{D47F18EF-2170-4FF5-8413-C5EC71F06A91}" type="presParOf" srcId="{98EDF500-AB23-4F31-BF4F-193202282A4A}" destId="{00EAD73B-F74D-4670-8397-30D33B2B71E1}" srcOrd="0" destOrd="0" presId="urn:microsoft.com/office/officeart/2005/8/layout/list1"/>
    <dgm:cxn modelId="{9D533644-AA90-473D-899C-097863A8FF6D}" type="presParOf" srcId="{98EDF500-AB23-4F31-BF4F-193202282A4A}" destId="{C6B1C386-011A-4541-A990-8D76F0BC84DE}" srcOrd="1" destOrd="0" presId="urn:microsoft.com/office/officeart/2005/8/layout/list1"/>
    <dgm:cxn modelId="{02BC0B37-ACC3-4C3A-94A4-0DCB131AF831}" type="presParOf" srcId="{38EE44A9-F9C2-4449-B756-99AEF8DA3945}" destId="{06061591-EF28-4C1B-9D73-219853FE9469}" srcOrd="1" destOrd="0" presId="urn:microsoft.com/office/officeart/2005/8/layout/list1"/>
    <dgm:cxn modelId="{4D24044C-0BB1-4D38-B19B-34B56AB094E1}" type="presParOf" srcId="{38EE44A9-F9C2-4449-B756-99AEF8DA3945}" destId="{7DE9D6A5-8C77-4943-BEAE-CA6607B1481A}" srcOrd="2" destOrd="0" presId="urn:microsoft.com/office/officeart/2005/8/layout/list1"/>
    <dgm:cxn modelId="{1F02C8EF-D3CB-4A58-B797-ECF06ED844DF}" type="presParOf" srcId="{38EE44A9-F9C2-4449-B756-99AEF8DA3945}" destId="{09D17F7F-9DD3-4DA6-BA62-EDAD89BD8BDA}" srcOrd="3" destOrd="0" presId="urn:microsoft.com/office/officeart/2005/8/layout/list1"/>
    <dgm:cxn modelId="{37E0AA1F-BDFC-4E5E-86E7-813CB21CD700}" type="presParOf" srcId="{38EE44A9-F9C2-4449-B756-99AEF8DA3945}" destId="{9F24B7B9-2906-485F-B1FF-90B07368B3B3}" srcOrd="4" destOrd="0" presId="urn:microsoft.com/office/officeart/2005/8/layout/list1"/>
    <dgm:cxn modelId="{1CF2FB16-648E-431D-84B3-81872BA48413}" type="presParOf" srcId="{9F24B7B9-2906-485F-B1FF-90B07368B3B3}" destId="{A4CE6E56-1F0A-48EE-9F7A-477050C3D29A}" srcOrd="0" destOrd="0" presId="urn:microsoft.com/office/officeart/2005/8/layout/list1"/>
    <dgm:cxn modelId="{E00D8D3B-C744-4E46-9C8C-D78B674B9C66}" type="presParOf" srcId="{9F24B7B9-2906-485F-B1FF-90B07368B3B3}" destId="{9BBA19BD-ADCF-4CD3-8466-23D5120EC141}" srcOrd="1" destOrd="0" presId="urn:microsoft.com/office/officeart/2005/8/layout/list1"/>
    <dgm:cxn modelId="{FC831F42-1D47-42BE-A073-FF25F071791F}" type="presParOf" srcId="{38EE44A9-F9C2-4449-B756-99AEF8DA3945}" destId="{62FF942C-A91F-4EE1-88EA-5D82F5025148}" srcOrd="5" destOrd="0" presId="urn:microsoft.com/office/officeart/2005/8/layout/list1"/>
    <dgm:cxn modelId="{B3DDCB7A-897D-442B-A9A8-2503A1722237}" type="presParOf" srcId="{38EE44A9-F9C2-4449-B756-99AEF8DA3945}" destId="{264BD6E9-72F7-43A8-AFF2-FE139B81A6AE}" srcOrd="6" destOrd="0" presId="urn:microsoft.com/office/officeart/2005/8/layout/list1"/>
    <dgm:cxn modelId="{C6E9EA0F-A32C-4548-BA74-75859D61413C}" type="presParOf" srcId="{38EE44A9-F9C2-4449-B756-99AEF8DA3945}" destId="{7FCC48EE-DCDF-4F16-BC69-3A48B93C2BFE}" srcOrd="7" destOrd="0" presId="urn:microsoft.com/office/officeart/2005/8/layout/list1"/>
    <dgm:cxn modelId="{19D6ACB3-DB25-451C-8B47-F9DB8EC3717F}" type="presParOf" srcId="{38EE44A9-F9C2-4449-B756-99AEF8DA3945}" destId="{4307692E-C029-4498-B96D-7CC32D9D4FCE}" srcOrd="8" destOrd="0" presId="urn:microsoft.com/office/officeart/2005/8/layout/list1"/>
    <dgm:cxn modelId="{74ABBF19-F675-4E32-9A9D-D2061E1EC069}" type="presParOf" srcId="{4307692E-C029-4498-B96D-7CC32D9D4FCE}" destId="{7BF0195F-5FD8-4423-91D0-9F2F4635B583}" srcOrd="0" destOrd="0" presId="urn:microsoft.com/office/officeart/2005/8/layout/list1"/>
    <dgm:cxn modelId="{C850DDE9-554E-4C31-BC53-2EC38EF68927}" type="presParOf" srcId="{4307692E-C029-4498-B96D-7CC32D9D4FCE}" destId="{321CC943-731D-4940-8693-5CC2712817BD}" srcOrd="1" destOrd="0" presId="urn:microsoft.com/office/officeart/2005/8/layout/list1"/>
    <dgm:cxn modelId="{82B7B4BB-3C13-4AD9-8656-50DD93F272FE}" type="presParOf" srcId="{38EE44A9-F9C2-4449-B756-99AEF8DA3945}" destId="{E08A8880-CAC3-42A8-8231-2933F11050C9}" srcOrd="9" destOrd="0" presId="urn:microsoft.com/office/officeart/2005/8/layout/list1"/>
    <dgm:cxn modelId="{4E5AF257-A85A-4F81-9BA5-4B11AD20264C}" type="presParOf" srcId="{38EE44A9-F9C2-4449-B756-99AEF8DA3945}" destId="{9A834EC1-BC26-4740-B201-D30E4B556B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A189ABA-B4E7-439C-9BA0-58BDD313BC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B6E864-E2BE-4868-80BF-D1E6C61CCA4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Pjesëmarrja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HANDIKOS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Kongresin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Evropian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Lëndime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Spinale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  </a:t>
          </a:r>
        </a:p>
      </dgm:t>
    </dgm:pt>
    <dgm:pt modelId="{65BA7B2B-CE54-40E0-BF0E-210A0594E86A}" type="parTrans" cxnId="{0B4A1121-EDE9-45BC-95D5-D9D842B6B7A7}">
      <dgm:prSet/>
      <dgm:spPr/>
      <dgm:t>
        <a:bodyPr/>
        <a:lstStyle/>
        <a:p>
          <a:endParaRPr lang="en-US"/>
        </a:p>
      </dgm:t>
    </dgm:pt>
    <dgm:pt modelId="{881AEF84-0D14-4F27-A769-0F57AA4738A1}" type="sibTrans" cxnId="{0B4A1121-EDE9-45BC-95D5-D9D842B6B7A7}">
      <dgm:prSet/>
      <dgm:spPr/>
      <dgm:t>
        <a:bodyPr/>
        <a:lstStyle/>
        <a:p>
          <a:endParaRPr lang="en-US"/>
        </a:p>
      </dgm:t>
    </dgm:pt>
    <dgm:pt modelId="{3A4D5777-68AC-48AB-9631-CB376A7BA72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përfaqësim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politik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letërzotimet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A37E1BD0-C1B0-41C0-98DA-852EDD2887B6}" type="parTrans" cxnId="{413093B5-4328-488C-830D-0508BEAEAB97}">
      <dgm:prSet/>
      <dgm:spPr/>
      <dgm:t>
        <a:bodyPr/>
        <a:lstStyle/>
        <a:p>
          <a:endParaRPr lang="en-US"/>
        </a:p>
      </dgm:t>
    </dgm:pt>
    <dgm:pt modelId="{5EF841B6-37BD-4E43-9C5B-43CE7B8A338E}" type="sibTrans" cxnId="{413093B5-4328-488C-830D-0508BEAEAB97}">
      <dgm:prSet/>
      <dgm:spPr/>
      <dgm:t>
        <a:bodyPr/>
        <a:lstStyle/>
        <a:p>
          <a:endParaRPr lang="en-US"/>
        </a:p>
      </dgm:t>
    </dgm:pt>
    <dgm:pt modelId="{5A2FF62D-D411-4A42-A5DD-8CF705061A6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Ngritja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kapaciteteve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stafit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shoqatave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HANDIKOS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zhvillim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organizativ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ofrim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shërbimeve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takimi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vjetor</a:t>
          </a:r>
          <a:r>
            <a:rPr lang="en-US" sz="2000" b="1" dirty="0">
              <a:solidFill>
                <a:schemeClr val="tx1"/>
              </a:solidFill>
            </a:rPr>
            <a:t>.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199ED7-FF03-4C2F-BAF8-16210ABD38B6}" type="parTrans" cxnId="{9E57AA68-FE9B-44CE-B3A1-0564835B2F51}">
      <dgm:prSet/>
      <dgm:spPr/>
      <dgm:t>
        <a:bodyPr/>
        <a:lstStyle/>
        <a:p>
          <a:endParaRPr lang="en-US"/>
        </a:p>
      </dgm:t>
    </dgm:pt>
    <dgm:pt modelId="{2FA8DF4D-868B-422B-B726-5C4DF875B32B}" type="sibTrans" cxnId="{9E57AA68-FE9B-44CE-B3A1-0564835B2F51}">
      <dgm:prSet/>
      <dgm:spPr/>
      <dgm:t>
        <a:bodyPr/>
        <a:lstStyle/>
        <a:p>
          <a:endParaRPr lang="en-US"/>
        </a:p>
      </dgm:t>
    </dgm:pt>
    <dgm:pt modelId="{38EE44A9-F9C2-4449-B756-99AEF8DA3945}" type="pres">
      <dgm:prSet presAssocID="{CA189ABA-B4E7-439C-9BA0-58BDD313BC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DF500-AB23-4F31-BF4F-193202282A4A}" type="pres">
      <dgm:prSet presAssocID="{57B6E864-E2BE-4868-80BF-D1E6C61CCA46}" presName="parentLin" presStyleCnt="0"/>
      <dgm:spPr/>
    </dgm:pt>
    <dgm:pt modelId="{00EAD73B-F74D-4670-8397-30D33B2B71E1}" type="pres">
      <dgm:prSet presAssocID="{57B6E864-E2BE-4868-80BF-D1E6C61CCA46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C6B1C386-011A-4541-A990-8D76F0BC84DE}" type="pres">
      <dgm:prSet presAssocID="{57B6E864-E2BE-4868-80BF-D1E6C61CCA46}" presName="parentText" presStyleLbl="node1" presStyleIdx="0" presStyleCnt="3" custScaleX="142543" custLinFactNeighborX="724" custLinFactNeighborY="930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61591-EF28-4C1B-9D73-219853FE9469}" type="pres">
      <dgm:prSet presAssocID="{57B6E864-E2BE-4868-80BF-D1E6C61CCA46}" presName="negativeSpace" presStyleCnt="0"/>
      <dgm:spPr/>
    </dgm:pt>
    <dgm:pt modelId="{7DE9D6A5-8C77-4943-BEAE-CA6607B1481A}" type="pres">
      <dgm:prSet presAssocID="{57B6E864-E2BE-4868-80BF-D1E6C61CCA46}" presName="childText" presStyleLbl="conFgAcc1" presStyleIdx="0" presStyleCnt="3">
        <dgm:presLayoutVars>
          <dgm:bulletEnabled val="1"/>
        </dgm:presLayoutVars>
      </dgm:prSet>
      <dgm:spPr/>
    </dgm:pt>
    <dgm:pt modelId="{09D17F7F-9DD3-4DA6-BA62-EDAD89BD8BDA}" type="pres">
      <dgm:prSet presAssocID="{881AEF84-0D14-4F27-A769-0F57AA4738A1}" presName="spaceBetweenRectangles" presStyleCnt="0"/>
      <dgm:spPr/>
    </dgm:pt>
    <dgm:pt modelId="{9F24B7B9-2906-485F-B1FF-90B07368B3B3}" type="pres">
      <dgm:prSet presAssocID="{3A4D5777-68AC-48AB-9631-CB376A7BA729}" presName="parentLin" presStyleCnt="0"/>
      <dgm:spPr/>
    </dgm:pt>
    <dgm:pt modelId="{A4CE6E56-1F0A-48EE-9F7A-477050C3D29A}" type="pres">
      <dgm:prSet presAssocID="{3A4D5777-68AC-48AB-9631-CB376A7BA72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9BBA19BD-ADCF-4CD3-8466-23D5120EC141}" type="pres">
      <dgm:prSet presAssocID="{3A4D5777-68AC-48AB-9631-CB376A7BA729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F942C-A91F-4EE1-88EA-5D82F5025148}" type="pres">
      <dgm:prSet presAssocID="{3A4D5777-68AC-48AB-9631-CB376A7BA729}" presName="negativeSpace" presStyleCnt="0"/>
      <dgm:spPr/>
    </dgm:pt>
    <dgm:pt modelId="{264BD6E9-72F7-43A8-AFF2-FE139B81A6AE}" type="pres">
      <dgm:prSet presAssocID="{3A4D5777-68AC-48AB-9631-CB376A7BA729}" presName="childText" presStyleLbl="conFgAcc1" presStyleIdx="1" presStyleCnt="3">
        <dgm:presLayoutVars>
          <dgm:bulletEnabled val="1"/>
        </dgm:presLayoutVars>
      </dgm:prSet>
      <dgm:spPr/>
    </dgm:pt>
    <dgm:pt modelId="{7FCC48EE-DCDF-4F16-BC69-3A48B93C2BFE}" type="pres">
      <dgm:prSet presAssocID="{5EF841B6-37BD-4E43-9C5B-43CE7B8A338E}" presName="spaceBetweenRectangles" presStyleCnt="0"/>
      <dgm:spPr/>
    </dgm:pt>
    <dgm:pt modelId="{4307692E-C029-4498-B96D-7CC32D9D4FCE}" type="pres">
      <dgm:prSet presAssocID="{5A2FF62D-D411-4A42-A5DD-8CF705061A66}" presName="parentLin" presStyleCnt="0"/>
      <dgm:spPr/>
    </dgm:pt>
    <dgm:pt modelId="{7BF0195F-5FD8-4423-91D0-9F2F4635B583}" type="pres">
      <dgm:prSet presAssocID="{5A2FF62D-D411-4A42-A5DD-8CF705061A66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321CC943-731D-4940-8693-5CC2712817BD}" type="pres">
      <dgm:prSet presAssocID="{5A2FF62D-D411-4A42-A5DD-8CF705061A66}" presName="parentText" presStyleLbl="node1" presStyleIdx="2" presStyleCnt="3" custScaleX="142857" custLinFactNeighborX="-5734" custLinFactNeighborY="310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A8880-CAC3-42A8-8231-2933F11050C9}" type="pres">
      <dgm:prSet presAssocID="{5A2FF62D-D411-4A42-A5DD-8CF705061A66}" presName="negativeSpace" presStyleCnt="0"/>
      <dgm:spPr/>
    </dgm:pt>
    <dgm:pt modelId="{9A834EC1-BC26-4740-B201-D30E4B556B32}" type="pres">
      <dgm:prSet presAssocID="{5A2FF62D-D411-4A42-A5DD-8CF705061A6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A110D7D-D87C-4AB3-8863-C30FDAEF781C}" type="presOf" srcId="{5A2FF62D-D411-4A42-A5DD-8CF705061A66}" destId="{321CC943-731D-4940-8693-5CC2712817BD}" srcOrd="1" destOrd="0" presId="urn:microsoft.com/office/officeart/2005/8/layout/list1"/>
    <dgm:cxn modelId="{9E57AA68-FE9B-44CE-B3A1-0564835B2F51}" srcId="{CA189ABA-B4E7-439C-9BA0-58BDD313BCE0}" destId="{5A2FF62D-D411-4A42-A5DD-8CF705061A66}" srcOrd="2" destOrd="0" parTransId="{AF199ED7-FF03-4C2F-BAF8-16210ABD38B6}" sibTransId="{2FA8DF4D-868B-422B-B726-5C4DF875B32B}"/>
    <dgm:cxn modelId="{87779032-7EB3-42A9-8399-F637AE4934FC}" type="presOf" srcId="{3A4D5777-68AC-48AB-9631-CB376A7BA729}" destId="{A4CE6E56-1F0A-48EE-9F7A-477050C3D29A}" srcOrd="0" destOrd="0" presId="urn:microsoft.com/office/officeart/2005/8/layout/list1"/>
    <dgm:cxn modelId="{CAFD4F5E-F7FD-4B8B-8FCC-F4D840056DB1}" type="presOf" srcId="{5A2FF62D-D411-4A42-A5DD-8CF705061A66}" destId="{7BF0195F-5FD8-4423-91D0-9F2F4635B583}" srcOrd="0" destOrd="0" presId="urn:microsoft.com/office/officeart/2005/8/layout/list1"/>
    <dgm:cxn modelId="{B2D78F91-D1ED-4C38-86FC-32AFFDA3AB8D}" type="presOf" srcId="{57B6E864-E2BE-4868-80BF-D1E6C61CCA46}" destId="{00EAD73B-F74D-4670-8397-30D33B2B71E1}" srcOrd="0" destOrd="0" presId="urn:microsoft.com/office/officeart/2005/8/layout/list1"/>
    <dgm:cxn modelId="{413093B5-4328-488C-830D-0508BEAEAB97}" srcId="{CA189ABA-B4E7-439C-9BA0-58BDD313BCE0}" destId="{3A4D5777-68AC-48AB-9631-CB376A7BA729}" srcOrd="1" destOrd="0" parTransId="{A37E1BD0-C1B0-41C0-98DA-852EDD2887B6}" sibTransId="{5EF841B6-37BD-4E43-9C5B-43CE7B8A338E}"/>
    <dgm:cxn modelId="{BA791733-5C0C-4380-B0FB-35FFD567BF30}" type="presOf" srcId="{CA189ABA-B4E7-439C-9BA0-58BDD313BCE0}" destId="{38EE44A9-F9C2-4449-B756-99AEF8DA3945}" srcOrd="0" destOrd="0" presId="urn:microsoft.com/office/officeart/2005/8/layout/list1"/>
    <dgm:cxn modelId="{EE659CD3-64CE-4977-BFD1-7A9C96721716}" type="presOf" srcId="{3A4D5777-68AC-48AB-9631-CB376A7BA729}" destId="{9BBA19BD-ADCF-4CD3-8466-23D5120EC141}" srcOrd="1" destOrd="0" presId="urn:microsoft.com/office/officeart/2005/8/layout/list1"/>
    <dgm:cxn modelId="{4320AE10-46D6-4399-8B60-0E1B1F7A2EE1}" type="presOf" srcId="{57B6E864-E2BE-4868-80BF-D1E6C61CCA46}" destId="{C6B1C386-011A-4541-A990-8D76F0BC84DE}" srcOrd="1" destOrd="0" presId="urn:microsoft.com/office/officeart/2005/8/layout/list1"/>
    <dgm:cxn modelId="{0B4A1121-EDE9-45BC-95D5-D9D842B6B7A7}" srcId="{CA189ABA-B4E7-439C-9BA0-58BDD313BCE0}" destId="{57B6E864-E2BE-4868-80BF-D1E6C61CCA46}" srcOrd="0" destOrd="0" parTransId="{65BA7B2B-CE54-40E0-BF0E-210A0594E86A}" sibTransId="{881AEF84-0D14-4F27-A769-0F57AA4738A1}"/>
    <dgm:cxn modelId="{42F02891-4B60-4A0E-B4A3-25CFEF398B3D}" type="presParOf" srcId="{38EE44A9-F9C2-4449-B756-99AEF8DA3945}" destId="{98EDF500-AB23-4F31-BF4F-193202282A4A}" srcOrd="0" destOrd="0" presId="urn:microsoft.com/office/officeart/2005/8/layout/list1"/>
    <dgm:cxn modelId="{D47F18EF-2170-4FF5-8413-C5EC71F06A91}" type="presParOf" srcId="{98EDF500-AB23-4F31-BF4F-193202282A4A}" destId="{00EAD73B-F74D-4670-8397-30D33B2B71E1}" srcOrd="0" destOrd="0" presId="urn:microsoft.com/office/officeart/2005/8/layout/list1"/>
    <dgm:cxn modelId="{9D533644-AA90-473D-899C-097863A8FF6D}" type="presParOf" srcId="{98EDF500-AB23-4F31-BF4F-193202282A4A}" destId="{C6B1C386-011A-4541-A990-8D76F0BC84DE}" srcOrd="1" destOrd="0" presId="urn:microsoft.com/office/officeart/2005/8/layout/list1"/>
    <dgm:cxn modelId="{02BC0B37-ACC3-4C3A-94A4-0DCB131AF831}" type="presParOf" srcId="{38EE44A9-F9C2-4449-B756-99AEF8DA3945}" destId="{06061591-EF28-4C1B-9D73-219853FE9469}" srcOrd="1" destOrd="0" presId="urn:microsoft.com/office/officeart/2005/8/layout/list1"/>
    <dgm:cxn modelId="{4D24044C-0BB1-4D38-B19B-34B56AB094E1}" type="presParOf" srcId="{38EE44A9-F9C2-4449-B756-99AEF8DA3945}" destId="{7DE9D6A5-8C77-4943-BEAE-CA6607B1481A}" srcOrd="2" destOrd="0" presId="urn:microsoft.com/office/officeart/2005/8/layout/list1"/>
    <dgm:cxn modelId="{1F02C8EF-D3CB-4A58-B797-ECF06ED844DF}" type="presParOf" srcId="{38EE44A9-F9C2-4449-B756-99AEF8DA3945}" destId="{09D17F7F-9DD3-4DA6-BA62-EDAD89BD8BDA}" srcOrd="3" destOrd="0" presId="urn:microsoft.com/office/officeart/2005/8/layout/list1"/>
    <dgm:cxn modelId="{37E0AA1F-BDFC-4E5E-86E7-813CB21CD700}" type="presParOf" srcId="{38EE44A9-F9C2-4449-B756-99AEF8DA3945}" destId="{9F24B7B9-2906-485F-B1FF-90B07368B3B3}" srcOrd="4" destOrd="0" presId="urn:microsoft.com/office/officeart/2005/8/layout/list1"/>
    <dgm:cxn modelId="{1CF2FB16-648E-431D-84B3-81872BA48413}" type="presParOf" srcId="{9F24B7B9-2906-485F-B1FF-90B07368B3B3}" destId="{A4CE6E56-1F0A-48EE-9F7A-477050C3D29A}" srcOrd="0" destOrd="0" presId="urn:microsoft.com/office/officeart/2005/8/layout/list1"/>
    <dgm:cxn modelId="{E00D8D3B-C744-4E46-9C8C-D78B674B9C66}" type="presParOf" srcId="{9F24B7B9-2906-485F-B1FF-90B07368B3B3}" destId="{9BBA19BD-ADCF-4CD3-8466-23D5120EC141}" srcOrd="1" destOrd="0" presId="urn:microsoft.com/office/officeart/2005/8/layout/list1"/>
    <dgm:cxn modelId="{FC831F42-1D47-42BE-A073-FF25F071791F}" type="presParOf" srcId="{38EE44A9-F9C2-4449-B756-99AEF8DA3945}" destId="{62FF942C-A91F-4EE1-88EA-5D82F5025148}" srcOrd="5" destOrd="0" presId="urn:microsoft.com/office/officeart/2005/8/layout/list1"/>
    <dgm:cxn modelId="{B3DDCB7A-897D-442B-A9A8-2503A1722237}" type="presParOf" srcId="{38EE44A9-F9C2-4449-B756-99AEF8DA3945}" destId="{264BD6E9-72F7-43A8-AFF2-FE139B81A6AE}" srcOrd="6" destOrd="0" presId="urn:microsoft.com/office/officeart/2005/8/layout/list1"/>
    <dgm:cxn modelId="{C6E9EA0F-A32C-4548-BA74-75859D61413C}" type="presParOf" srcId="{38EE44A9-F9C2-4449-B756-99AEF8DA3945}" destId="{7FCC48EE-DCDF-4F16-BC69-3A48B93C2BFE}" srcOrd="7" destOrd="0" presId="urn:microsoft.com/office/officeart/2005/8/layout/list1"/>
    <dgm:cxn modelId="{19D6ACB3-DB25-451C-8B47-F9DB8EC3717F}" type="presParOf" srcId="{38EE44A9-F9C2-4449-B756-99AEF8DA3945}" destId="{4307692E-C029-4498-B96D-7CC32D9D4FCE}" srcOrd="8" destOrd="0" presId="urn:microsoft.com/office/officeart/2005/8/layout/list1"/>
    <dgm:cxn modelId="{74ABBF19-F675-4E32-9A9D-D2061E1EC069}" type="presParOf" srcId="{4307692E-C029-4498-B96D-7CC32D9D4FCE}" destId="{7BF0195F-5FD8-4423-91D0-9F2F4635B583}" srcOrd="0" destOrd="0" presId="urn:microsoft.com/office/officeart/2005/8/layout/list1"/>
    <dgm:cxn modelId="{C850DDE9-554E-4C31-BC53-2EC38EF68927}" type="presParOf" srcId="{4307692E-C029-4498-B96D-7CC32D9D4FCE}" destId="{321CC943-731D-4940-8693-5CC2712817BD}" srcOrd="1" destOrd="0" presId="urn:microsoft.com/office/officeart/2005/8/layout/list1"/>
    <dgm:cxn modelId="{82B7B4BB-3C13-4AD9-8656-50DD93F272FE}" type="presParOf" srcId="{38EE44A9-F9C2-4449-B756-99AEF8DA3945}" destId="{E08A8880-CAC3-42A8-8231-2933F11050C9}" srcOrd="9" destOrd="0" presId="urn:microsoft.com/office/officeart/2005/8/layout/list1"/>
    <dgm:cxn modelId="{4E5AF257-A85A-4F81-9BA5-4B11AD20264C}" type="presParOf" srcId="{38EE44A9-F9C2-4449-B756-99AEF8DA3945}" destId="{9A834EC1-BC26-4740-B201-D30E4B556B3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189ABA-B4E7-439C-9BA0-58BDD313BC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B6E864-E2BE-4868-80BF-D1E6C61CCA4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Ngritja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kapaciteteve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prindërve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përmes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trajnimeve</a:t>
          </a:r>
          <a:r>
            <a:rPr lang="en-US" sz="2000" b="1" dirty="0">
              <a:solidFill>
                <a:schemeClr val="tx1"/>
              </a:solidFill>
            </a:rPr>
            <a:t>.</a:t>
          </a:r>
          <a:endParaRPr lang="en-US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A7B2B-CE54-40E0-BF0E-210A0594E86A}" type="parTrans" cxnId="{0B4A1121-EDE9-45BC-95D5-D9D842B6B7A7}">
      <dgm:prSet/>
      <dgm:spPr/>
      <dgm:t>
        <a:bodyPr/>
        <a:lstStyle/>
        <a:p>
          <a:endParaRPr lang="en-US"/>
        </a:p>
      </dgm:t>
    </dgm:pt>
    <dgm:pt modelId="{881AEF84-0D14-4F27-A769-0F57AA4738A1}" type="sibTrans" cxnId="{0B4A1121-EDE9-45BC-95D5-D9D842B6B7A7}">
      <dgm:prSet/>
      <dgm:spPr/>
      <dgm:t>
        <a:bodyPr/>
        <a:lstStyle/>
        <a:p>
          <a:endParaRPr lang="en-US"/>
        </a:p>
      </dgm:t>
    </dgm:pt>
    <dgm:pt modelId="{3A4D5777-68AC-48AB-9631-CB376A7BA72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Fuqizimi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HËNA.</a:t>
          </a:r>
        </a:p>
      </dgm:t>
    </dgm:pt>
    <dgm:pt modelId="{A37E1BD0-C1B0-41C0-98DA-852EDD2887B6}" type="parTrans" cxnId="{413093B5-4328-488C-830D-0508BEAEAB97}">
      <dgm:prSet/>
      <dgm:spPr/>
      <dgm:t>
        <a:bodyPr/>
        <a:lstStyle/>
        <a:p>
          <a:endParaRPr lang="en-US"/>
        </a:p>
      </dgm:t>
    </dgm:pt>
    <dgm:pt modelId="{5EF841B6-37BD-4E43-9C5B-43CE7B8A338E}" type="sibTrans" cxnId="{413093B5-4328-488C-830D-0508BEAEAB97}">
      <dgm:prSet/>
      <dgm:spPr/>
      <dgm:t>
        <a:bodyPr/>
        <a:lstStyle/>
        <a:p>
          <a:endParaRPr lang="en-US"/>
        </a:p>
      </dgm:t>
    </dgm:pt>
    <dgm:pt modelId="{5A2FF62D-D411-4A42-A5DD-8CF705061A6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Institucionin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Avokatit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Popullit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F199ED7-FF03-4C2F-BAF8-16210ABD38B6}" type="parTrans" cxnId="{9E57AA68-FE9B-44CE-B3A1-0564835B2F51}">
      <dgm:prSet/>
      <dgm:spPr/>
      <dgm:t>
        <a:bodyPr/>
        <a:lstStyle/>
        <a:p>
          <a:endParaRPr lang="en-US"/>
        </a:p>
      </dgm:t>
    </dgm:pt>
    <dgm:pt modelId="{2FA8DF4D-868B-422B-B726-5C4DF875B32B}" type="sibTrans" cxnId="{9E57AA68-FE9B-44CE-B3A1-0564835B2F51}">
      <dgm:prSet/>
      <dgm:spPr/>
      <dgm:t>
        <a:bodyPr/>
        <a:lstStyle/>
        <a:p>
          <a:endParaRPr lang="en-US"/>
        </a:p>
      </dgm:t>
    </dgm:pt>
    <dgm:pt modelId="{A5970D19-6B53-4A4F-A73F-5A0DAC5EF7E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partneriteti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OPAK</a:t>
          </a:r>
        </a:p>
      </dgm:t>
    </dgm:pt>
    <dgm:pt modelId="{D6140C06-B7D9-465E-9128-86142B31B047}" type="parTrans" cxnId="{837D656F-065E-44F7-B00C-D550E692C5EB}">
      <dgm:prSet/>
      <dgm:spPr/>
      <dgm:t>
        <a:bodyPr/>
        <a:lstStyle/>
        <a:p>
          <a:endParaRPr lang="en-US"/>
        </a:p>
      </dgm:t>
    </dgm:pt>
    <dgm:pt modelId="{AA18407F-D57A-4565-9CEA-3B4B776CB67A}" type="sibTrans" cxnId="{837D656F-065E-44F7-B00C-D550E692C5EB}">
      <dgm:prSet/>
      <dgm:spPr/>
      <dgm:t>
        <a:bodyPr/>
        <a:lstStyle/>
        <a:p>
          <a:endParaRPr lang="en-US"/>
        </a:p>
      </dgm:t>
    </dgm:pt>
    <dgm:pt modelId="{38EE44A9-F9C2-4449-B756-99AEF8DA3945}" type="pres">
      <dgm:prSet presAssocID="{CA189ABA-B4E7-439C-9BA0-58BDD313BC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DF500-AB23-4F31-BF4F-193202282A4A}" type="pres">
      <dgm:prSet presAssocID="{57B6E864-E2BE-4868-80BF-D1E6C61CCA46}" presName="parentLin" presStyleCnt="0"/>
      <dgm:spPr/>
    </dgm:pt>
    <dgm:pt modelId="{00EAD73B-F74D-4670-8397-30D33B2B71E1}" type="pres">
      <dgm:prSet presAssocID="{57B6E864-E2BE-4868-80BF-D1E6C61CCA46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6B1C386-011A-4541-A990-8D76F0BC84DE}" type="pres">
      <dgm:prSet presAssocID="{57B6E864-E2BE-4868-80BF-D1E6C61CCA46}" presName="parentText" presStyleLbl="node1" presStyleIdx="0" presStyleCnt="4" custScaleX="142543" custLinFactNeighborX="-20258" custLinFactNeighborY="-71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61591-EF28-4C1B-9D73-219853FE9469}" type="pres">
      <dgm:prSet presAssocID="{57B6E864-E2BE-4868-80BF-D1E6C61CCA46}" presName="negativeSpace" presStyleCnt="0"/>
      <dgm:spPr/>
    </dgm:pt>
    <dgm:pt modelId="{7DE9D6A5-8C77-4943-BEAE-CA6607B1481A}" type="pres">
      <dgm:prSet presAssocID="{57B6E864-E2BE-4868-80BF-D1E6C61CCA46}" presName="childText" presStyleLbl="conFgAcc1" presStyleIdx="0" presStyleCnt="4">
        <dgm:presLayoutVars>
          <dgm:bulletEnabled val="1"/>
        </dgm:presLayoutVars>
      </dgm:prSet>
      <dgm:spPr/>
    </dgm:pt>
    <dgm:pt modelId="{09D17F7F-9DD3-4DA6-BA62-EDAD89BD8BDA}" type="pres">
      <dgm:prSet presAssocID="{881AEF84-0D14-4F27-A769-0F57AA4738A1}" presName="spaceBetweenRectangles" presStyleCnt="0"/>
      <dgm:spPr/>
    </dgm:pt>
    <dgm:pt modelId="{9F24B7B9-2906-485F-B1FF-90B07368B3B3}" type="pres">
      <dgm:prSet presAssocID="{3A4D5777-68AC-48AB-9631-CB376A7BA729}" presName="parentLin" presStyleCnt="0"/>
      <dgm:spPr/>
    </dgm:pt>
    <dgm:pt modelId="{A4CE6E56-1F0A-48EE-9F7A-477050C3D29A}" type="pres">
      <dgm:prSet presAssocID="{3A4D5777-68AC-48AB-9631-CB376A7BA72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BBA19BD-ADCF-4CD3-8466-23D5120EC141}" type="pres">
      <dgm:prSet presAssocID="{3A4D5777-68AC-48AB-9631-CB376A7BA729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F942C-A91F-4EE1-88EA-5D82F5025148}" type="pres">
      <dgm:prSet presAssocID="{3A4D5777-68AC-48AB-9631-CB376A7BA729}" presName="negativeSpace" presStyleCnt="0"/>
      <dgm:spPr/>
    </dgm:pt>
    <dgm:pt modelId="{264BD6E9-72F7-43A8-AFF2-FE139B81A6AE}" type="pres">
      <dgm:prSet presAssocID="{3A4D5777-68AC-48AB-9631-CB376A7BA729}" presName="childText" presStyleLbl="conFgAcc1" presStyleIdx="1" presStyleCnt="4">
        <dgm:presLayoutVars>
          <dgm:bulletEnabled val="1"/>
        </dgm:presLayoutVars>
      </dgm:prSet>
      <dgm:spPr/>
    </dgm:pt>
    <dgm:pt modelId="{7FCC48EE-DCDF-4F16-BC69-3A48B93C2BFE}" type="pres">
      <dgm:prSet presAssocID="{5EF841B6-37BD-4E43-9C5B-43CE7B8A338E}" presName="spaceBetweenRectangles" presStyleCnt="0"/>
      <dgm:spPr/>
    </dgm:pt>
    <dgm:pt modelId="{4307692E-C029-4498-B96D-7CC32D9D4FCE}" type="pres">
      <dgm:prSet presAssocID="{5A2FF62D-D411-4A42-A5DD-8CF705061A66}" presName="parentLin" presStyleCnt="0"/>
      <dgm:spPr/>
    </dgm:pt>
    <dgm:pt modelId="{7BF0195F-5FD8-4423-91D0-9F2F4635B583}" type="pres">
      <dgm:prSet presAssocID="{5A2FF62D-D411-4A42-A5DD-8CF705061A66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321CC943-731D-4940-8693-5CC2712817BD}" type="pres">
      <dgm:prSet presAssocID="{5A2FF62D-D411-4A42-A5DD-8CF705061A66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A8880-CAC3-42A8-8231-2933F11050C9}" type="pres">
      <dgm:prSet presAssocID="{5A2FF62D-D411-4A42-A5DD-8CF705061A66}" presName="negativeSpace" presStyleCnt="0"/>
      <dgm:spPr/>
    </dgm:pt>
    <dgm:pt modelId="{9A834EC1-BC26-4740-B201-D30E4B556B32}" type="pres">
      <dgm:prSet presAssocID="{5A2FF62D-D411-4A42-A5DD-8CF705061A66}" presName="childText" presStyleLbl="conFgAcc1" presStyleIdx="2" presStyleCnt="4">
        <dgm:presLayoutVars>
          <dgm:bulletEnabled val="1"/>
        </dgm:presLayoutVars>
      </dgm:prSet>
      <dgm:spPr/>
    </dgm:pt>
    <dgm:pt modelId="{E93E54AB-CB9C-4462-B665-66C056F830AE}" type="pres">
      <dgm:prSet presAssocID="{2FA8DF4D-868B-422B-B726-5C4DF875B32B}" presName="spaceBetweenRectangles" presStyleCnt="0"/>
      <dgm:spPr/>
    </dgm:pt>
    <dgm:pt modelId="{5146FD7A-8ED1-48E0-BF74-A06B5E16CB15}" type="pres">
      <dgm:prSet presAssocID="{A5970D19-6B53-4A4F-A73F-5A0DAC5EF7E6}" presName="parentLin" presStyleCnt="0"/>
      <dgm:spPr/>
    </dgm:pt>
    <dgm:pt modelId="{2E2170E4-A052-4BE2-9732-43BD2D269522}" type="pres">
      <dgm:prSet presAssocID="{A5970D19-6B53-4A4F-A73F-5A0DAC5EF7E6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AD8D6F8F-0FE3-4101-99D2-67B32B6DC9B1}" type="pres">
      <dgm:prSet presAssocID="{A5970D19-6B53-4A4F-A73F-5A0DAC5EF7E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BFA8ED-99C8-4528-A219-DC5115CA0D54}" type="pres">
      <dgm:prSet presAssocID="{A5970D19-6B53-4A4F-A73F-5A0DAC5EF7E6}" presName="negativeSpace" presStyleCnt="0"/>
      <dgm:spPr/>
    </dgm:pt>
    <dgm:pt modelId="{BF10AB7F-818E-49D5-AEDD-0A607ACA6ACE}" type="pres">
      <dgm:prSet presAssocID="{A5970D19-6B53-4A4F-A73F-5A0DAC5EF7E6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A110D7D-D87C-4AB3-8863-C30FDAEF781C}" type="presOf" srcId="{5A2FF62D-D411-4A42-A5DD-8CF705061A66}" destId="{321CC943-731D-4940-8693-5CC2712817BD}" srcOrd="1" destOrd="0" presId="urn:microsoft.com/office/officeart/2005/8/layout/list1"/>
    <dgm:cxn modelId="{837D656F-065E-44F7-B00C-D550E692C5EB}" srcId="{CA189ABA-B4E7-439C-9BA0-58BDD313BCE0}" destId="{A5970D19-6B53-4A4F-A73F-5A0DAC5EF7E6}" srcOrd="3" destOrd="0" parTransId="{D6140C06-B7D9-465E-9128-86142B31B047}" sibTransId="{AA18407F-D57A-4565-9CEA-3B4B776CB67A}"/>
    <dgm:cxn modelId="{7D9DCB0A-74F1-477B-B216-9CBABDB98288}" type="presOf" srcId="{A5970D19-6B53-4A4F-A73F-5A0DAC5EF7E6}" destId="{2E2170E4-A052-4BE2-9732-43BD2D269522}" srcOrd="0" destOrd="0" presId="urn:microsoft.com/office/officeart/2005/8/layout/list1"/>
    <dgm:cxn modelId="{476F3393-E1E5-415F-AEAE-ABF366B47C73}" type="presOf" srcId="{A5970D19-6B53-4A4F-A73F-5A0DAC5EF7E6}" destId="{AD8D6F8F-0FE3-4101-99D2-67B32B6DC9B1}" srcOrd="1" destOrd="0" presId="urn:microsoft.com/office/officeart/2005/8/layout/list1"/>
    <dgm:cxn modelId="{9E57AA68-FE9B-44CE-B3A1-0564835B2F51}" srcId="{CA189ABA-B4E7-439C-9BA0-58BDD313BCE0}" destId="{5A2FF62D-D411-4A42-A5DD-8CF705061A66}" srcOrd="2" destOrd="0" parTransId="{AF199ED7-FF03-4C2F-BAF8-16210ABD38B6}" sibTransId="{2FA8DF4D-868B-422B-B726-5C4DF875B32B}"/>
    <dgm:cxn modelId="{87779032-7EB3-42A9-8399-F637AE4934FC}" type="presOf" srcId="{3A4D5777-68AC-48AB-9631-CB376A7BA729}" destId="{A4CE6E56-1F0A-48EE-9F7A-477050C3D29A}" srcOrd="0" destOrd="0" presId="urn:microsoft.com/office/officeart/2005/8/layout/list1"/>
    <dgm:cxn modelId="{CAFD4F5E-F7FD-4B8B-8FCC-F4D840056DB1}" type="presOf" srcId="{5A2FF62D-D411-4A42-A5DD-8CF705061A66}" destId="{7BF0195F-5FD8-4423-91D0-9F2F4635B583}" srcOrd="0" destOrd="0" presId="urn:microsoft.com/office/officeart/2005/8/layout/list1"/>
    <dgm:cxn modelId="{B2D78F91-D1ED-4C38-86FC-32AFFDA3AB8D}" type="presOf" srcId="{57B6E864-E2BE-4868-80BF-D1E6C61CCA46}" destId="{00EAD73B-F74D-4670-8397-30D33B2B71E1}" srcOrd="0" destOrd="0" presId="urn:microsoft.com/office/officeart/2005/8/layout/list1"/>
    <dgm:cxn modelId="{413093B5-4328-488C-830D-0508BEAEAB97}" srcId="{CA189ABA-B4E7-439C-9BA0-58BDD313BCE0}" destId="{3A4D5777-68AC-48AB-9631-CB376A7BA729}" srcOrd="1" destOrd="0" parTransId="{A37E1BD0-C1B0-41C0-98DA-852EDD2887B6}" sibTransId="{5EF841B6-37BD-4E43-9C5B-43CE7B8A338E}"/>
    <dgm:cxn modelId="{BA791733-5C0C-4380-B0FB-35FFD567BF30}" type="presOf" srcId="{CA189ABA-B4E7-439C-9BA0-58BDD313BCE0}" destId="{38EE44A9-F9C2-4449-B756-99AEF8DA3945}" srcOrd="0" destOrd="0" presId="urn:microsoft.com/office/officeart/2005/8/layout/list1"/>
    <dgm:cxn modelId="{EE659CD3-64CE-4977-BFD1-7A9C96721716}" type="presOf" srcId="{3A4D5777-68AC-48AB-9631-CB376A7BA729}" destId="{9BBA19BD-ADCF-4CD3-8466-23D5120EC141}" srcOrd="1" destOrd="0" presId="urn:microsoft.com/office/officeart/2005/8/layout/list1"/>
    <dgm:cxn modelId="{4320AE10-46D6-4399-8B60-0E1B1F7A2EE1}" type="presOf" srcId="{57B6E864-E2BE-4868-80BF-D1E6C61CCA46}" destId="{C6B1C386-011A-4541-A990-8D76F0BC84DE}" srcOrd="1" destOrd="0" presId="urn:microsoft.com/office/officeart/2005/8/layout/list1"/>
    <dgm:cxn modelId="{0B4A1121-EDE9-45BC-95D5-D9D842B6B7A7}" srcId="{CA189ABA-B4E7-439C-9BA0-58BDD313BCE0}" destId="{57B6E864-E2BE-4868-80BF-D1E6C61CCA46}" srcOrd="0" destOrd="0" parTransId="{65BA7B2B-CE54-40E0-BF0E-210A0594E86A}" sibTransId="{881AEF84-0D14-4F27-A769-0F57AA4738A1}"/>
    <dgm:cxn modelId="{42F02891-4B60-4A0E-B4A3-25CFEF398B3D}" type="presParOf" srcId="{38EE44A9-F9C2-4449-B756-99AEF8DA3945}" destId="{98EDF500-AB23-4F31-BF4F-193202282A4A}" srcOrd="0" destOrd="0" presId="urn:microsoft.com/office/officeart/2005/8/layout/list1"/>
    <dgm:cxn modelId="{D47F18EF-2170-4FF5-8413-C5EC71F06A91}" type="presParOf" srcId="{98EDF500-AB23-4F31-BF4F-193202282A4A}" destId="{00EAD73B-F74D-4670-8397-30D33B2B71E1}" srcOrd="0" destOrd="0" presId="urn:microsoft.com/office/officeart/2005/8/layout/list1"/>
    <dgm:cxn modelId="{9D533644-AA90-473D-899C-097863A8FF6D}" type="presParOf" srcId="{98EDF500-AB23-4F31-BF4F-193202282A4A}" destId="{C6B1C386-011A-4541-A990-8D76F0BC84DE}" srcOrd="1" destOrd="0" presId="urn:microsoft.com/office/officeart/2005/8/layout/list1"/>
    <dgm:cxn modelId="{02BC0B37-ACC3-4C3A-94A4-0DCB131AF831}" type="presParOf" srcId="{38EE44A9-F9C2-4449-B756-99AEF8DA3945}" destId="{06061591-EF28-4C1B-9D73-219853FE9469}" srcOrd="1" destOrd="0" presId="urn:microsoft.com/office/officeart/2005/8/layout/list1"/>
    <dgm:cxn modelId="{4D24044C-0BB1-4D38-B19B-34B56AB094E1}" type="presParOf" srcId="{38EE44A9-F9C2-4449-B756-99AEF8DA3945}" destId="{7DE9D6A5-8C77-4943-BEAE-CA6607B1481A}" srcOrd="2" destOrd="0" presId="urn:microsoft.com/office/officeart/2005/8/layout/list1"/>
    <dgm:cxn modelId="{1F02C8EF-D3CB-4A58-B797-ECF06ED844DF}" type="presParOf" srcId="{38EE44A9-F9C2-4449-B756-99AEF8DA3945}" destId="{09D17F7F-9DD3-4DA6-BA62-EDAD89BD8BDA}" srcOrd="3" destOrd="0" presId="urn:microsoft.com/office/officeart/2005/8/layout/list1"/>
    <dgm:cxn modelId="{37E0AA1F-BDFC-4E5E-86E7-813CB21CD700}" type="presParOf" srcId="{38EE44A9-F9C2-4449-B756-99AEF8DA3945}" destId="{9F24B7B9-2906-485F-B1FF-90B07368B3B3}" srcOrd="4" destOrd="0" presId="urn:microsoft.com/office/officeart/2005/8/layout/list1"/>
    <dgm:cxn modelId="{1CF2FB16-648E-431D-84B3-81872BA48413}" type="presParOf" srcId="{9F24B7B9-2906-485F-B1FF-90B07368B3B3}" destId="{A4CE6E56-1F0A-48EE-9F7A-477050C3D29A}" srcOrd="0" destOrd="0" presId="urn:microsoft.com/office/officeart/2005/8/layout/list1"/>
    <dgm:cxn modelId="{E00D8D3B-C744-4E46-9C8C-D78B674B9C66}" type="presParOf" srcId="{9F24B7B9-2906-485F-B1FF-90B07368B3B3}" destId="{9BBA19BD-ADCF-4CD3-8466-23D5120EC141}" srcOrd="1" destOrd="0" presId="urn:microsoft.com/office/officeart/2005/8/layout/list1"/>
    <dgm:cxn modelId="{FC831F42-1D47-42BE-A073-FF25F071791F}" type="presParOf" srcId="{38EE44A9-F9C2-4449-B756-99AEF8DA3945}" destId="{62FF942C-A91F-4EE1-88EA-5D82F5025148}" srcOrd="5" destOrd="0" presId="urn:microsoft.com/office/officeart/2005/8/layout/list1"/>
    <dgm:cxn modelId="{B3DDCB7A-897D-442B-A9A8-2503A1722237}" type="presParOf" srcId="{38EE44A9-F9C2-4449-B756-99AEF8DA3945}" destId="{264BD6E9-72F7-43A8-AFF2-FE139B81A6AE}" srcOrd="6" destOrd="0" presId="urn:microsoft.com/office/officeart/2005/8/layout/list1"/>
    <dgm:cxn modelId="{C6E9EA0F-A32C-4548-BA74-75859D61413C}" type="presParOf" srcId="{38EE44A9-F9C2-4449-B756-99AEF8DA3945}" destId="{7FCC48EE-DCDF-4F16-BC69-3A48B93C2BFE}" srcOrd="7" destOrd="0" presId="urn:microsoft.com/office/officeart/2005/8/layout/list1"/>
    <dgm:cxn modelId="{19D6ACB3-DB25-451C-8B47-F9DB8EC3717F}" type="presParOf" srcId="{38EE44A9-F9C2-4449-B756-99AEF8DA3945}" destId="{4307692E-C029-4498-B96D-7CC32D9D4FCE}" srcOrd="8" destOrd="0" presId="urn:microsoft.com/office/officeart/2005/8/layout/list1"/>
    <dgm:cxn modelId="{74ABBF19-F675-4E32-9A9D-D2061E1EC069}" type="presParOf" srcId="{4307692E-C029-4498-B96D-7CC32D9D4FCE}" destId="{7BF0195F-5FD8-4423-91D0-9F2F4635B583}" srcOrd="0" destOrd="0" presId="urn:microsoft.com/office/officeart/2005/8/layout/list1"/>
    <dgm:cxn modelId="{C850DDE9-554E-4C31-BC53-2EC38EF68927}" type="presParOf" srcId="{4307692E-C029-4498-B96D-7CC32D9D4FCE}" destId="{321CC943-731D-4940-8693-5CC2712817BD}" srcOrd="1" destOrd="0" presId="urn:microsoft.com/office/officeart/2005/8/layout/list1"/>
    <dgm:cxn modelId="{82B7B4BB-3C13-4AD9-8656-50DD93F272FE}" type="presParOf" srcId="{38EE44A9-F9C2-4449-B756-99AEF8DA3945}" destId="{E08A8880-CAC3-42A8-8231-2933F11050C9}" srcOrd="9" destOrd="0" presId="urn:microsoft.com/office/officeart/2005/8/layout/list1"/>
    <dgm:cxn modelId="{4E5AF257-A85A-4F81-9BA5-4B11AD20264C}" type="presParOf" srcId="{38EE44A9-F9C2-4449-B756-99AEF8DA3945}" destId="{9A834EC1-BC26-4740-B201-D30E4B556B32}" srcOrd="10" destOrd="0" presId="urn:microsoft.com/office/officeart/2005/8/layout/list1"/>
    <dgm:cxn modelId="{6DC7A668-606D-424A-9328-C30B01C8F829}" type="presParOf" srcId="{38EE44A9-F9C2-4449-B756-99AEF8DA3945}" destId="{E93E54AB-CB9C-4462-B665-66C056F830AE}" srcOrd="11" destOrd="0" presId="urn:microsoft.com/office/officeart/2005/8/layout/list1"/>
    <dgm:cxn modelId="{1E20FF26-8259-4E8C-BDF7-32FA9498CF8B}" type="presParOf" srcId="{38EE44A9-F9C2-4449-B756-99AEF8DA3945}" destId="{5146FD7A-8ED1-48E0-BF74-A06B5E16CB15}" srcOrd="12" destOrd="0" presId="urn:microsoft.com/office/officeart/2005/8/layout/list1"/>
    <dgm:cxn modelId="{5A85E262-EB71-4530-9D60-C9F923871AE1}" type="presParOf" srcId="{5146FD7A-8ED1-48E0-BF74-A06B5E16CB15}" destId="{2E2170E4-A052-4BE2-9732-43BD2D269522}" srcOrd="0" destOrd="0" presId="urn:microsoft.com/office/officeart/2005/8/layout/list1"/>
    <dgm:cxn modelId="{41CE429E-E053-4483-9985-233EA4AD8AE2}" type="presParOf" srcId="{5146FD7A-8ED1-48E0-BF74-A06B5E16CB15}" destId="{AD8D6F8F-0FE3-4101-99D2-67B32B6DC9B1}" srcOrd="1" destOrd="0" presId="urn:microsoft.com/office/officeart/2005/8/layout/list1"/>
    <dgm:cxn modelId="{19F0EDA0-DB8E-4B13-BCE8-C63FB9566D1F}" type="presParOf" srcId="{38EE44A9-F9C2-4449-B756-99AEF8DA3945}" destId="{24BFA8ED-99C8-4528-A219-DC5115CA0D54}" srcOrd="13" destOrd="0" presId="urn:microsoft.com/office/officeart/2005/8/layout/list1"/>
    <dgm:cxn modelId="{8809230F-4938-48CB-BD18-D130153D706A}" type="presParOf" srcId="{38EE44A9-F9C2-4449-B756-99AEF8DA3945}" destId="{BF10AB7F-818E-49D5-AEDD-0A607ACA6AC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189ABA-B4E7-439C-9BA0-58BDD313BCE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B6E864-E2BE-4868-80BF-D1E6C61CCA4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partneriteti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Rrjetin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Organizatave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drejtat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Njeriut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65BA7B2B-CE54-40E0-BF0E-210A0594E86A}" type="parTrans" cxnId="{0B4A1121-EDE9-45BC-95D5-D9D842B6B7A7}">
      <dgm:prSet/>
      <dgm:spPr/>
      <dgm:t>
        <a:bodyPr/>
        <a:lstStyle/>
        <a:p>
          <a:endParaRPr lang="en-US"/>
        </a:p>
      </dgm:t>
    </dgm:pt>
    <dgm:pt modelId="{881AEF84-0D14-4F27-A769-0F57AA4738A1}" type="sibTrans" cxnId="{0B4A1121-EDE9-45BC-95D5-D9D842B6B7A7}">
      <dgm:prSet/>
      <dgm:spPr/>
      <dgm:t>
        <a:bodyPr/>
        <a:lstStyle/>
        <a:p>
          <a:endParaRPr lang="en-US"/>
        </a:p>
      </dgm:t>
    </dgm:pt>
    <dgm:pt modelId="{3A4D5777-68AC-48AB-9631-CB376A7BA729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qasje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Komunën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Prishtinës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A37E1BD0-C1B0-41C0-98DA-852EDD2887B6}" type="parTrans" cxnId="{413093B5-4328-488C-830D-0508BEAEAB97}">
      <dgm:prSet/>
      <dgm:spPr/>
      <dgm:t>
        <a:bodyPr/>
        <a:lstStyle/>
        <a:p>
          <a:endParaRPr lang="en-US"/>
        </a:p>
      </dgm:t>
    </dgm:pt>
    <dgm:pt modelId="{5EF841B6-37BD-4E43-9C5B-43CE7B8A338E}" type="sibTrans" cxnId="{413093B5-4328-488C-830D-0508BEAEAB97}">
      <dgm:prSet/>
      <dgm:spPr/>
      <dgm:t>
        <a:bodyPr/>
        <a:lstStyle/>
        <a:p>
          <a:endParaRPr lang="en-US"/>
        </a:p>
      </dgm:t>
    </dgm:pt>
    <dgm:pt modelId="{5A2FF62D-D411-4A42-A5DD-8CF705061A66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përmes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mediave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rrjeteve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sociale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gm:t>
    </dgm:pt>
    <dgm:pt modelId="{AF199ED7-FF03-4C2F-BAF8-16210ABD38B6}" type="parTrans" cxnId="{9E57AA68-FE9B-44CE-B3A1-0564835B2F51}">
      <dgm:prSet/>
      <dgm:spPr/>
      <dgm:t>
        <a:bodyPr/>
        <a:lstStyle/>
        <a:p>
          <a:endParaRPr lang="en-US"/>
        </a:p>
      </dgm:t>
    </dgm:pt>
    <dgm:pt modelId="{2FA8DF4D-868B-422B-B726-5C4DF875B32B}" type="sibTrans" cxnId="{9E57AA68-FE9B-44CE-B3A1-0564835B2F51}">
      <dgm:prSet/>
      <dgm:spPr/>
      <dgm:t>
        <a:bodyPr/>
        <a:lstStyle/>
        <a:p>
          <a:endParaRPr lang="en-US"/>
        </a:p>
      </dgm:t>
    </dgm:pt>
    <dgm:pt modelId="{36F41FA0-0DD9-468D-8943-A198B11064F3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Kontributi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Raportin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Progresit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BE-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së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Kosovën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C36B27CA-2176-413E-9956-5A9BF6720826}" type="parTrans" cxnId="{7D6BE18A-33FB-47F5-832F-3E82551445E7}">
      <dgm:prSet/>
      <dgm:spPr/>
      <dgm:t>
        <a:bodyPr/>
        <a:lstStyle/>
        <a:p>
          <a:endParaRPr lang="en-US"/>
        </a:p>
      </dgm:t>
    </dgm:pt>
    <dgm:pt modelId="{9E949418-3295-4962-B781-74DAEBCCC471}" type="sibTrans" cxnId="{7D6BE18A-33FB-47F5-832F-3E82551445E7}">
      <dgm:prSet/>
      <dgm:spPr/>
      <dgm:t>
        <a:bodyPr/>
        <a:lstStyle/>
        <a:p>
          <a:endParaRPr lang="en-US"/>
        </a:p>
      </dgm:t>
    </dgm:pt>
    <dgm:pt modelId="{83B38458-916E-4C32-B64A-9658B66DD20D}">
      <dgm:prSet phldrT="[Text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Realizim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hulumtimeve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sz="20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raporteve</a:t>
          </a:r>
          <a:r>
            <a: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47BEC2A4-9D1D-462B-BD17-DC406FD8FBAC}" type="parTrans" cxnId="{6CD2CCAA-B044-401F-9B91-F22BC1E96407}">
      <dgm:prSet/>
      <dgm:spPr/>
      <dgm:t>
        <a:bodyPr/>
        <a:lstStyle/>
        <a:p>
          <a:endParaRPr lang="en-US"/>
        </a:p>
      </dgm:t>
    </dgm:pt>
    <dgm:pt modelId="{3DE4B2AD-BE1B-42FB-81A3-9B76DE541AE0}" type="sibTrans" cxnId="{6CD2CCAA-B044-401F-9B91-F22BC1E96407}">
      <dgm:prSet/>
      <dgm:spPr/>
      <dgm:t>
        <a:bodyPr/>
        <a:lstStyle/>
        <a:p>
          <a:endParaRPr lang="en-US"/>
        </a:p>
      </dgm:t>
    </dgm:pt>
    <dgm:pt modelId="{38EE44A9-F9C2-4449-B756-99AEF8DA3945}" type="pres">
      <dgm:prSet presAssocID="{CA189ABA-B4E7-439C-9BA0-58BDD313BCE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8EDF500-AB23-4F31-BF4F-193202282A4A}" type="pres">
      <dgm:prSet presAssocID="{57B6E864-E2BE-4868-80BF-D1E6C61CCA46}" presName="parentLin" presStyleCnt="0"/>
      <dgm:spPr/>
    </dgm:pt>
    <dgm:pt modelId="{00EAD73B-F74D-4670-8397-30D33B2B71E1}" type="pres">
      <dgm:prSet presAssocID="{57B6E864-E2BE-4868-80BF-D1E6C61CCA46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C6B1C386-011A-4541-A990-8D76F0BC84DE}" type="pres">
      <dgm:prSet presAssocID="{57B6E864-E2BE-4868-80BF-D1E6C61CCA46}" presName="parentText" presStyleLbl="node1" presStyleIdx="0" presStyleCnt="5" custScaleX="142543" custLinFactNeighborX="-1015" custLinFactNeighborY="388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061591-EF28-4C1B-9D73-219853FE9469}" type="pres">
      <dgm:prSet presAssocID="{57B6E864-E2BE-4868-80BF-D1E6C61CCA46}" presName="negativeSpace" presStyleCnt="0"/>
      <dgm:spPr/>
    </dgm:pt>
    <dgm:pt modelId="{7DE9D6A5-8C77-4943-BEAE-CA6607B1481A}" type="pres">
      <dgm:prSet presAssocID="{57B6E864-E2BE-4868-80BF-D1E6C61CCA46}" presName="childText" presStyleLbl="conFgAcc1" presStyleIdx="0" presStyleCnt="5">
        <dgm:presLayoutVars>
          <dgm:bulletEnabled val="1"/>
        </dgm:presLayoutVars>
      </dgm:prSet>
      <dgm:spPr/>
    </dgm:pt>
    <dgm:pt modelId="{09D17F7F-9DD3-4DA6-BA62-EDAD89BD8BDA}" type="pres">
      <dgm:prSet presAssocID="{881AEF84-0D14-4F27-A769-0F57AA4738A1}" presName="spaceBetweenRectangles" presStyleCnt="0"/>
      <dgm:spPr/>
    </dgm:pt>
    <dgm:pt modelId="{9F24B7B9-2906-485F-B1FF-90B07368B3B3}" type="pres">
      <dgm:prSet presAssocID="{3A4D5777-68AC-48AB-9631-CB376A7BA729}" presName="parentLin" presStyleCnt="0"/>
      <dgm:spPr/>
    </dgm:pt>
    <dgm:pt modelId="{A4CE6E56-1F0A-48EE-9F7A-477050C3D29A}" type="pres">
      <dgm:prSet presAssocID="{3A4D5777-68AC-48AB-9631-CB376A7BA729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9BBA19BD-ADCF-4CD3-8466-23D5120EC141}" type="pres">
      <dgm:prSet presAssocID="{3A4D5777-68AC-48AB-9631-CB376A7BA729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F942C-A91F-4EE1-88EA-5D82F5025148}" type="pres">
      <dgm:prSet presAssocID="{3A4D5777-68AC-48AB-9631-CB376A7BA729}" presName="negativeSpace" presStyleCnt="0"/>
      <dgm:spPr/>
    </dgm:pt>
    <dgm:pt modelId="{264BD6E9-72F7-43A8-AFF2-FE139B81A6AE}" type="pres">
      <dgm:prSet presAssocID="{3A4D5777-68AC-48AB-9631-CB376A7BA729}" presName="childText" presStyleLbl="conFgAcc1" presStyleIdx="1" presStyleCnt="5">
        <dgm:presLayoutVars>
          <dgm:bulletEnabled val="1"/>
        </dgm:presLayoutVars>
      </dgm:prSet>
      <dgm:spPr/>
    </dgm:pt>
    <dgm:pt modelId="{7FCC48EE-DCDF-4F16-BC69-3A48B93C2BFE}" type="pres">
      <dgm:prSet presAssocID="{5EF841B6-37BD-4E43-9C5B-43CE7B8A338E}" presName="spaceBetweenRectangles" presStyleCnt="0"/>
      <dgm:spPr/>
    </dgm:pt>
    <dgm:pt modelId="{4307692E-C029-4498-B96D-7CC32D9D4FCE}" type="pres">
      <dgm:prSet presAssocID="{5A2FF62D-D411-4A42-A5DD-8CF705061A66}" presName="parentLin" presStyleCnt="0"/>
      <dgm:spPr/>
    </dgm:pt>
    <dgm:pt modelId="{7BF0195F-5FD8-4423-91D0-9F2F4635B583}" type="pres">
      <dgm:prSet presAssocID="{5A2FF62D-D411-4A42-A5DD-8CF705061A66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321CC943-731D-4940-8693-5CC2712817BD}" type="pres">
      <dgm:prSet presAssocID="{5A2FF62D-D411-4A42-A5DD-8CF705061A66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8A8880-CAC3-42A8-8231-2933F11050C9}" type="pres">
      <dgm:prSet presAssocID="{5A2FF62D-D411-4A42-A5DD-8CF705061A66}" presName="negativeSpace" presStyleCnt="0"/>
      <dgm:spPr/>
    </dgm:pt>
    <dgm:pt modelId="{9A834EC1-BC26-4740-B201-D30E4B556B32}" type="pres">
      <dgm:prSet presAssocID="{5A2FF62D-D411-4A42-A5DD-8CF705061A66}" presName="childText" presStyleLbl="conFgAcc1" presStyleIdx="2" presStyleCnt="5">
        <dgm:presLayoutVars>
          <dgm:bulletEnabled val="1"/>
        </dgm:presLayoutVars>
      </dgm:prSet>
      <dgm:spPr/>
    </dgm:pt>
    <dgm:pt modelId="{5A1C9A78-3F2A-4948-A7D9-158580BC1AEC}" type="pres">
      <dgm:prSet presAssocID="{2FA8DF4D-868B-422B-B726-5C4DF875B32B}" presName="spaceBetweenRectangles" presStyleCnt="0"/>
      <dgm:spPr/>
    </dgm:pt>
    <dgm:pt modelId="{AB83BC22-A7A5-498E-B019-3219BFF9A5EF}" type="pres">
      <dgm:prSet presAssocID="{36F41FA0-0DD9-468D-8943-A198B11064F3}" presName="parentLin" presStyleCnt="0"/>
      <dgm:spPr/>
    </dgm:pt>
    <dgm:pt modelId="{34642CAA-5A5B-4957-A8ED-E228BCB42E26}" type="pres">
      <dgm:prSet presAssocID="{36F41FA0-0DD9-468D-8943-A198B11064F3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B7B2B45C-E4BA-4601-8856-653A12D627B0}" type="pres">
      <dgm:prSet presAssocID="{36F41FA0-0DD9-468D-8943-A198B11064F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4460D-FAFC-4B0F-8D91-4136753524B6}" type="pres">
      <dgm:prSet presAssocID="{36F41FA0-0DD9-468D-8943-A198B11064F3}" presName="negativeSpace" presStyleCnt="0"/>
      <dgm:spPr/>
    </dgm:pt>
    <dgm:pt modelId="{54BD3CF2-B783-418E-9C27-BB51AF993167}" type="pres">
      <dgm:prSet presAssocID="{36F41FA0-0DD9-468D-8943-A198B11064F3}" presName="childText" presStyleLbl="conFgAcc1" presStyleIdx="3" presStyleCnt="5">
        <dgm:presLayoutVars>
          <dgm:bulletEnabled val="1"/>
        </dgm:presLayoutVars>
      </dgm:prSet>
      <dgm:spPr/>
    </dgm:pt>
    <dgm:pt modelId="{30B1DD21-82A5-4031-A4FC-E276D95CF52A}" type="pres">
      <dgm:prSet presAssocID="{9E949418-3295-4962-B781-74DAEBCCC471}" presName="spaceBetweenRectangles" presStyleCnt="0"/>
      <dgm:spPr/>
    </dgm:pt>
    <dgm:pt modelId="{295EFDFD-019F-43B1-A4B8-AA104EA73A88}" type="pres">
      <dgm:prSet presAssocID="{83B38458-916E-4C32-B64A-9658B66DD20D}" presName="parentLin" presStyleCnt="0"/>
      <dgm:spPr/>
    </dgm:pt>
    <dgm:pt modelId="{753F0D08-89F5-4C0A-BE2F-191A0D0922CA}" type="pres">
      <dgm:prSet presAssocID="{83B38458-916E-4C32-B64A-9658B66DD20D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BE2F4350-EF90-4BC6-B275-12445D35C7AE}" type="pres">
      <dgm:prSet presAssocID="{83B38458-916E-4C32-B64A-9658B66DD20D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3BD4D1-43F9-42CD-B1B3-38BFD3F1C92E}" type="pres">
      <dgm:prSet presAssocID="{83B38458-916E-4C32-B64A-9658B66DD20D}" presName="negativeSpace" presStyleCnt="0"/>
      <dgm:spPr/>
    </dgm:pt>
    <dgm:pt modelId="{4AA162DA-D6AD-4DD1-9A69-39EE63405F21}" type="pres">
      <dgm:prSet presAssocID="{83B38458-916E-4C32-B64A-9658B66DD20D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6CD2CCAA-B044-401F-9B91-F22BC1E96407}" srcId="{CA189ABA-B4E7-439C-9BA0-58BDD313BCE0}" destId="{83B38458-916E-4C32-B64A-9658B66DD20D}" srcOrd="4" destOrd="0" parTransId="{47BEC2A4-9D1D-462B-BD17-DC406FD8FBAC}" sibTransId="{3DE4B2AD-BE1B-42FB-81A3-9B76DE541AE0}"/>
    <dgm:cxn modelId="{B2D78F91-D1ED-4C38-86FC-32AFFDA3AB8D}" type="presOf" srcId="{57B6E864-E2BE-4868-80BF-D1E6C61CCA46}" destId="{00EAD73B-F74D-4670-8397-30D33B2B71E1}" srcOrd="0" destOrd="0" presId="urn:microsoft.com/office/officeart/2005/8/layout/list1"/>
    <dgm:cxn modelId="{EE659CD3-64CE-4977-BFD1-7A9C96721716}" type="presOf" srcId="{3A4D5777-68AC-48AB-9631-CB376A7BA729}" destId="{9BBA19BD-ADCF-4CD3-8466-23D5120EC141}" srcOrd="1" destOrd="0" presId="urn:microsoft.com/office/officeart/2005/8/layout/list1"/>
    <dgm:cxn modelId="{9E57AA68-FE9B-44CE-B3A1-0564835B2F51}" srcId="{CA189ABA-B4E7-439C-9BA0-58BDD313BCE0}" destId="{5A2FF62D-D411-4A42-A5DD-8CF705061A66}" srcOrd="2" destOrd="0" parTransId="{AF199ED7-FF03-4C2F-BAF8-16210ABD38B6}" sibTransId="{2FA8DF4D-868B-422B-B726-5C4DF875B32B}"/>
    <dgm:cxn modelId="{87779032-7EB3-42A9-8399-F637AE4934FC}" type="presOf" srcId="{3A4D5777-68AC-48AB-9631-CB376A7BA729}" destId="{A4CE6E56-1F0A-48EE-9F7A-477050C3D29A}" srcOrd="0" destOrd="0" presId="urn:microsoft.com/office/officeart/2005/8/layout/list1"/>
    <dgm:cxn modelId="{91528099-2E10-4416-BC70-C52C48F0DC29}" type="presOf" srcId="{83B38458-916E-4C32-B64A-9658B66DD20D}" destId="{BE2F4350-EF90-4BC6-B275-12445D35C7AE}" srcOrd="1" destOrd="0" presId="urn:microsoft.com/office/officeart/2005/8/layout/list1"/>
    <dgm:cxn modelId="{4320AE10-46D6-4399-8B60-0E1B1F7A2EE1}" type="presOf" srcId="{57B6E864-E2BE-4868-80BF-D1E6C61CCA46}" destId="{C6B1C386-011A-4541-A990-8D76F0BC84DE}" srcOrd="1" destOrd="0" presId="urn:microsoft.com/office/officeart/2005/8/layout/list1"/>
    <dgm:cxn modelId="{413093B5-4328-488C-830D-0508BEAEAB97}" srcId="{CA189ABA-B4E7-439C-9BA0-58BDD313BCE0}" destId="{3A4D5777-68AC-48AB-9631-CB376A7BA729}" srcOrd="1" destOrd="0" parTransId="{A37E1BD0-C1B0-41C0-98DA-852EDD2887B6}" sibTransId="{5EF841B6-37BD-4E43-9C5B-43CE7B8A338E}"/>
    <dgm:cxn modelId="{BA791733-5C0C-4380-B0FB-35FFD567BF30}" type="presOf" srcId="{CA189ABA-B4E7-439C-9BA0-58BDD313BCE0}" destId="{38EE44A9-F9C2-4449-B756-99AEF8DA3945}" srcOrd="0" destOrd="0" presId="urn:microsoft.com/office/officeart/2005/8/layout/list1"/>
    <dgm:cxn modelId="{EDA02618-5813-4B5B-B15B-07CDB757AAC4}" type="presOf" srcId="{36F41FA0-0DD9-468D-8943-A198B11064F3}" destId="{B7B2B45C-E4BA-4601-8856-653A12D627B0}" srcOrd="1" destOrd="0" presId="urn:microsoft.com/office/officeart/2005/8/layout/list1"/>
    <dgm:cxn modelId="{3A110D7D-D87C-4AB3-8863-C30FDAEF781C}" type="presOf" srcId="{5A2FF62D-D411-4A42-A5DD-8CF705061A66}" destId="{321CC943-731D-4940-8693-5CC2712817BD}" srcOrd="1" destOrd="0" presId="urn:microsoft.com/office/officeart/2005/8/layout/list1"/>
    <dgm:cxn modelId="{4784081D-1FD8-4D5A-849D-D05DC48F0CC7}" type="presOf" srcId="{36F41FA0-0DD9-468D-8943-A198B11064F3}" destId="{34642CAA-5A5B-4957-A8ED-E228BCB42E26}" srcOrd="0" destOrd="0" presId="urn:microsoft.com/office/officeart/2005/8/layout/list1"/>
    <dgm:cxn modelId="{7D6BE18A-33FB-47F5-832F-3E82551445E7}" srcId="{CA189ABA-B4E7-439C-9BA0-58BDD313BCE0}" destId="{36F41FA0-0DD9-468D-8943-A198B11064F3}" srcOrd="3" destOrd="0" parTransId="{C36B27CA-2176-413E-9956-5A9BF6720826}" sibTransId="{9E949418-3295-4962-B781-74DAEBCCC471}"/>
    <dgm:cxn modelId="{CAFD4F5E-F7FD-4B8B-8FCC-F4D840056DB1}" type="presOf" srcId="{5A2FF62D-D411-4A42-A5DD-8CF705061A66}" destId="{7BF0195F-5FD8-4423-91D0-9F2F4635B583}" srcOrd="0" destOrd="0" presId="urn:microsoft.com/office/officeart/2005/8/layout/list1"/>
    <dgm:cxn modelId="{0B4A1121-EDE9-45BC-95D5-D9D842B6B7A7}" srcId="{CA189ABA-B4E7-439C-9BA0-58BDD313BCE0}" destId="{57B6E864-E2BE-4868-80BF-D1E6C61CCA46}" srcOrd="0" destOrd="0" parTransId="{65BA7B2B-CE54-40E0-BF0E-210A0594E86A}" sibTransId="{881AEF84-0D14-4F27-A769-0F57AA4738A1}"/>
    <dgm:cxn modelId="{16B833A1-69FD-44E2-9F5A-910DF79DDEFD}" type="presOf" srcId="{83B38458-916E-4C32-B64A-9658B66DD20D}" destId="{753F0D08-89F5-4C0A-BE2F-191A0D0922CA}" srcOrd="0" destOrd="0" presId="urn:microsoft.com/office/officeart/2005/8/layout/list1"/>
    <dgm:cxn modelId="{42F02891-4B60-4A0E-B4A3-25CFEF398B3D}" type="presParOf" srcId="{38EE44A9-F9C2-4449-B756-99AEF8DA3945}" destId="{98EDF500-AB23-4F31-BF4F-193202282A4A}" srcOrd="0" destOrd="0" presId="urn:microsoft.com/office/officeart/2005/8/layout/list1"/>
    <dgm:cxn modelId="{D47F18EF-2170-4FF5-8413-C5EC71F06A91}" type="presParOf" srcId="{98EDF500-AB23-4F31-BF4F-193202282A4A}" destId="{00EAD73B-F74D-4670-8397-30D33B2B71E1}" srcOrd="0" destOrd="0" presId="urn:microsoft.com/office/officeart/2005/8/layout/list1"/>
    <dgm:cxn modelId="{9D533644-AA90-473D-899C-097863A8FF6D}" type="presParOf" srcId="{98EDF500-AB23-4F31-BF4F-193202282A4A}" destId="{C6B1C386-011A-4541-A990-8D76F0BC84DE}" srcOrd="1" destOrd="0" presId="urn:microsoft.com/office/officeart/2005/8/layout/list1"/>
    <dgm:cxn modelId="{02BC0B37-ACC3-4C3A-94A4-0DCB131AF831}" type="presParOf" srcId="{38EE44A9-F9C2-4449-B756-99AEF8DA3945}" destId="{06061591-EF28-4C1B-9D73-219853FE9469}" srcOrd="1" destOrd="0" presId="urn:microsoft.com/office/officeart/2005/8/layout/list1"/>
    <dgm:cxn modelId="{4D24044C-0BB1-4D38-B19B-34B56AB094E1}" type="presParOf" srcId="{38EE44A9-F9C2-4449-B756-99AEF8DA3945}" destId="{7DE9D6A5-8C77-4943-BEAE-CA6607B1481A}" srcOrd="2" destOrd="0" presId="urn:microsoft.com/office/officeart/2005/8/layout/list1"/>
    <dgm:cxn modelId="{1F02C8EF-D3CB-4A58-B797-ECF06ED844DF}" type="presParOf" srcId="{38EE44A9-F9C2-4449-B756-99AEF8DA3945}" destId="{09D17F7F-9DD3-4DA6-BA62-EDAD89BD8BDA}" srcOrd="3" destOrd="0" presId="urn:microsoft.com/office/officeart/2005/8/layout/list1"/>
    <dgm:cxn modelId="{37E0AA1F-BDFC-4E5E-86E7-813CB21CD700}" type="presParOf" srcId="{38EE44A9-F9C2-4449-B756-99AEF8DA3945}" destId="{9F24B7B9-2906-485F-B1FF-90B07368B3B3}" srcOrd="4" destOrd="0" presId="urn:microsoft.com/office/officeart/2005/8/layout/list1"/>
    <dgm:cxn modelId="{1CF2FB16-648E-431D-84B3-81872BA48413}" type="presParOf" srcId="{9F24B7B9-2906-485F-B1FF-90B07368B3B3}" destId="{A4CE6E56-1F0A-48EE-9F7A-477050C3D29A}" srcOrd="0" destOrd="0" presId="urn:microsoft.com/office/officeart/2005/8/layout/list1"/>
    <dgm:cxn modelId="{E00D8D3B-C744-4E46-9C8C-D78B674B9C66}" type="presParOf" srcId="{9F24B7B9-2906-485F-B1FF-90B07368B3B3}" destId="{9BBA19BD-ADCF-4CD3-8466-23D5120EC141}" srcOrd="1" destOrd="0" presId="urn:microsoft.com/office/officeart/2005/8/layout/list1"/>
    <dgm:cxn modelId="{FC831F42-1D47-42BE-A073-FF25F071791F}" type="presParOf" srcId="{38EE44A9-F9C2-4449-B756-99AEF8DA3945}" destId="{62FF942C-A91F-4EE1-88EA-5D82F5025148}" srcOrd="5" destOrd="0" presId="urn:microsoft.com/office/officeart/2005/8/layout/list1"/>
    <dgm:cxn modelId="{B3DDCB7A-897D-442B-A9A8-2503A1722237}" type="presParOf" srcId="{38EE44A9-F9C2-4449-B756-99AEF8DA3945}" destId="{264BD6E9-72F7-43A8-AFF2-FE139B81A6AE}" srcOrd="6" destOrd="0" presId="urn:microsoft.com/office/officeart/2005/8/layout/list1"/>
    <dgm:cxn modelId="{C6E9EA0F-A32C-4548-BA74-75859D61413C}" type="presParOf" srcId="{38EE44A9-F9C2-4449-B756-99AEF8DA3945}" destId="{7FCC48EE-DCDF-4F16-BC69-3A48B93C2BFE}" srcOrd="7" destOrd="0" presId="urn:microsoft.com/office/officeart/2005/8/layout/list1"/>
    <dgm:cxn modelId="{19D6ACB3-DB25-451C-8B47-F9DB8EC3717F}" type="presParOf" srcId="{38EE44A9-F9C2-4449-B756-99AEF8DA3945}" destId="{4307692E-C029-4498-B96D-7CC32D9D4FCE}" srcOrd="8" destOrd="0" presId="urn:microsoft.com/office/officeart/2005/8/layout/list1"/>
    <dgm:cxn modelId="{74ABBF19-F675-4E32-9A9D-D2061E1EC069}" type="presParOf" srcId="{4307692E-C029-4498-B96D-7CC32D9D4FCE}" destId="{7BF0195F-5FD8-4423-91D0-9F2F4635B583}" srcOrd="0" destOrd="0" presId="urn:microsoft.com/office/officeart/2005/8/layout/list1"/>
    <dgm:cxn modelId="{C850DDE9-554E-4C31-BC53-2EC38EF68927}" type="presParOf" srcId="{4307692E-C029-4498-B96D-7CC32D9D4FCE}" destId="{321CC943-731D-4940-8693-5CC2712817BD}" srcOrd="1" destOrd="0" presId="urn:microsoft.com/office/officeart/2005/8/layout/list1"/>
    <dgm:cxn modelId="{82B7B4BB-3C13-4AD9-8656-50DD93F272FE}" type="presParOf" srcId="{38EE44A9-F9C2-4449-B756-99AEF8DA3945}" destId="{E08A8880-CAC3-42A8-8231-2933F11050C9}" srcOrd="9" destOrd="0" presId="urn:microsoft.com/office/officeart/2005/8/layout/list1"/>
    <dgm:cxn modelId="{4E5AF257-A85A-4F81-9BA5-4B11AD20264C}" type="presParOf" srcId="{38EE44A9-F9C2-4449-B756-99AEF8DA3945}" destId="{9A834EC1-BC26-4740-B201-D30E4B556B32}" srcOrd="10" destOrd="0" presId="urn:microsoft.com/office/officeart/2005/8/layout/list1"/>
    <dgm:cxn modelId="{33960B77-02BA-49D3-A3E5-81E659B0C85E}" type="presParOf" srcId="{38EE44A9-F9C2-4449-B756-99AEF8DA3945}" destId="{5A1C9A78-3F2A-4948-A7D9-158580BC1AEC}" srcOrd="11" destOrd="0" presId="urn:microsoft.com/office/officeart/2005/8/layout/list1"/>
    <dgm:cxn modelId="{E0E20674-3E91-4568-ACF2-7962F6AAF93C}" type="presParOf" srcId="{38EE44A9-F9C2-4449-B756-99AEF8DA3945}" destId="{AB83BC22-A7A5-498E-B019-3219BFF9A5EF}" srcOrd="12" destOrd="0" presId="urn:microsoft.com/office/officeart/2005/8/layout/list1"/>
    <dgm:cxn modelId="{D19E51DB-48A6-487B-A3EF-0B9DFF836B96}" type="presParOf" srcId="{AB83BC22-A7A5-498E-B019-3219BFF9A5EF}" destId="{34642CAA-5A5B-4957-A8ED-E228BCB42E26}" srcOrd="0" destOrd="0" presId="urn:microsoft.com/office/officeart/2005/8/layout/list1"/>
    <dgm:cxn modelId="{2E1D4E0C-07E1-4BCE-9D30-A078615574FA}" type="presParOf" srcId="{AB83BC22-A7A5-498E-B019-3219BFF9A5EF}" destId="{B7B2B45C-E4BA-4601-8856-653A12D627B0}" srcOrd="1" destOrd="0" presId="urn:microsoft.com/office/officeart/2005/8/layout/list1"/>
    <dgm:cxn modelId="{DAF0DF8D-840A-47FE-91D6-B2DEB81AE1BD}" type="presParOf" srcId="{38EE44A9-F9C2-4449-B756-99AEF8DA3945}" destId="{FE64460D-FAFC-4B0F-8D91-4136753524B6}" srcOrd="13" destOrd="0" presId="urn:microsoft.com/office/officeart/2005/8/layout/list1"/>
    <dgm:cxn modelId="{D1AB8E0F-38B4-4BAF-9A3D-0E632AF6FF3F}" type="presParOf" srcId="{38EE44A9-F9C2-4449-B756-99AEF8DA3945}" destId="{54BD3CF2-B783-418E-9C27-BB51AF993167}" srcOrd="14" destOrd="0" presId="urn:microsoft.com/office/officeart/2005/8/layout/list1"/>
    <dgm:cxn modelId="{9D27E15D-3A38-46EA-9FBE-6007F0D00BF4}" type="presParOf" srcId="{38EE44A9-F9C2-4449-B756-99AEF8DA3945}" destId="{30B1DD21-82A5-4031-A4FC-E276D95CF52A}" srcOrd="15" destOrd="0" presId="urn:microsoft.com/office/officeart/2005/8/layout/list1"/>
    <dgm:cxn modelId="{74A463D2-2D06-4DC0-ACA9-57E5F389C8CB}" type="presParOf" srcId="{38EE44A9-F9C2-4449-B756-99AEF8DA3945}" destId="{295EFDFD-019F-43B1-A4B8-AA104EA73A88}" srcOrd="16" destOrd="0" presId="urn:microsoft.com/office/officeart/2005/8/layout/list1"/>
    <dgm:cxn modelId="{F3E60F33-216B-4077-866F-C80EC4CF0883}" type="presParOf" srcId="{295EFDFD-019F-43B1-A4B8-AA104EA73A88}" destId="{753F0D08-89F5-4C0A-BE2F-191A0D0922CA}" srcOrd="0" destOrd="0" presId="urn:microsoft.com/office/officeart/2005/8/layout/list1"/>
    <dgm:cxn modelId="{569C0F0A-8AE0-47FA-8A30-7EC584DEFEB0}" type="presParOf" srcId="{295EFDFD-019F-43B1-A4B8-AA104EA73A88}" destId="{BE2F4350-EF90-4BC6-B275-12445D35C7AE}" srcOrd="1" destOrd="0" presId="urn:microsoft.com/office/officeart/2005/8/layout/list1"/>
    <dgm:cxn modelId="{1E6E34EC-CA44-4C00-AC22-F6403932A0D2}" type="presParOf" srcId="{38EE44A9-F9C2-4449-B756-99AEF8DA3945}" destId="{223BD4D1-43F9-42CD-B1B3-38BFD3F1C92E}" srcOrd="17" destOrd="0" presId="urn:microsoft.com/office/officeart/2005/8/layout/list1"/>
    <dgm:cxn modelId="{33B460D5-D0D7-4519-8CE7-A44EAFF8C5CD}" type="presParOf" srcId="{38EE44A9-F9C2-4449-B756-99AEF8DA3945}" destId="{4AA162DA-D6AD-4DD1-9A69-39EE63405F2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9ABDA8F-B854-4E5B-879B-A328B9850082}" type="doc">
      <dgm:prSet loTypeId="urn:microsoft.com/office/officeart/2005/8/layout/cycle2" loCatId="cycle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7E5E370-0DB4-4692-938D-8697E426A157}">
      <dgm:prSet phldrT="[Text]" custT="1"/>
      <dgm:spPr/>
      <dgm:t>
        <a:bodyPr/>
        <a:lstStyle/>
        <a:p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Shpërndarja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pajisjeve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ndihmëse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komunitetin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BC63CA-1E42-47AE-88DF-813568FA4050}" type="parTrans" cxnId="{3D3C4559-920B-4CA1-B42E-B83729B0ABE6}">
      <dgm:prSet/>
      <dgm:spPr/>
      <dgm:t>
        <a:bodyPr/>
        <a:lstStyle/>
        <a:p>
          <a:endParaRPr lang="en-US"/>
        </a:p>
      </dgm:t>
    </dgm:pt>
    <dgm:pt modelId="{FA73E81A-B62B-4573-9837-5FFEBC948E95}" type="sibTrans" cxnId="{3D3C4559-920B-4CA1-B42E-B83729B0ABE6}">
      <dgm:prSet/>
      <dgm:spPr/>
      <dgm:t>
        <a:bodyPr/>
        <a:lstStyle/>
        <a:p>
          <a:endParaRPr lang="en-US"/>
        </a:p>
      </dgm:t>
    </dgm:pt>
    <dgm:pt modelId="{82588322-B73C-4F96-AE2F-2553815A3D65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UA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qasje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08AA93-8F50-4688-8545-D86537519B26}" type="parTrans" cxnId="{C618652F-98FB-4BE5-8078-2D9D3B4E6259}">
      <dgm:prSet/>
      <dgm:spPr/>
      <dgm:t>
        <a:bodyPr/>
        <a:lstStyle/>
        <a:p>
          <a:endParaRPr lang="en-US"/>
        </a:p>
      </dgm:t>
    </dgm:pt>
    <dgm:pt modelId="{2D528D78-581F-48B6-911B-F8D0B72BD8CC}" type="sibTrans" cxnId="{C618652F-98FB-4BE5-8078-2D9D3B4E6259}">
      <dgm:prSet/>
      <dgm:spPr/>
      <dgm:t>
        <a:bodyPr/>
        <a:lstStyle/>
        <a:p>
          <a:endParaRPr lang="en-US"/>
        </a:p>
      </dgm:t>
    </dgm:pt>
    <dgm:pt modelId="{E3BA1247-ADA8-401E-9056-B55411EB9754}">
      <dgm:prSet phldrT="[Text]" custT="1"/>
      <dgm:spPr/>
      <dgm:t>
        <a:bodyPr/>
        <a:lstStyle/>
        <a:p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Mungesa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plotësim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ndryshimeve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ligjeve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akteve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juridike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137836-9C5B-478C-B356-A1ADCB75D690}" type="parTrans" cxnId="{18EEE79A-A74A-4925-9F7B-B5A4F1E6DBB5}">
      <dgm:prSet/>
      <dgm:spPr/>
      <dgm:t>
        <a:bodyPr/>
        <a:lstStyle/>
        <a:p>
          <a:endParaRPr lang="en-US"/>
        </a:p>
      </dgm:t>
    </dgm:pt>
    <dgm:pt modelId="{8C381FF8-474C-4616-86D7-80EB91C6154A}" type="sibTrans" cxnId="{18EEE79A-A74A-4925-9F7B-B5A4F1E6DBB5}">
      <dgm:prSet/>
      <dgm:spPr/>
      <dgm:t>
        <a:bodyPr/>
        <a:lstStyle/>
        <a:p>
          <a:endParaRPr lang="en-US"/>
        </a:p>
      </dgm:t>
    </dgm:pt>
    <dgm:pt modelId="{481FA33A-1DCB-4C23-A68C-143C94D1715D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Kodi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Doganor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Akcizave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8D264A-2E3E-4A93-AEDD-0EF1AE6404D1}" type="parTrans" cxnId="{481D77A9-22BE-4279-A600-AC18D1F37E36}">
      <dgm:prSet/>
      <dgm:spPr/>
      <dgm:t>
        <a:bodyPr/>
        <a:lstStyle/>
        <a:p>
          <a:endParaRPr lang="en-US"/>
        </a:p>
      </dgm:t>
    </dgm:pt>
    <dgm:pt modelId="{307163E1-081D-4E03-AD12-36C271132FDA}" type="sibTrans" cxnId="{481D77A9-22BE-4279-A600-AC18D1F37E36}">
      <dgm:prSet/>
      <dgm:spPr/>
      <dgm:t>
        <a:bodyPr/>
        <a:lstStyle/>
        <a:p>
          <a:endParaRPr lang="en-US"/>
        </a:p>
      </dgm:t>
    </dgm:pt>
    <dgm:pt modelId="{5EFB0034-8E83-4F7F-BE41-41AEAD93F8C0}">
      <dgm:prSet phldrT="[Text]" custT="1"/>
      <dgm:spPr/>
      <dgm:t>
        <a:bodyPr/>
        <a:lstStyle/>
        <a:p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Përfshirja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arsim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5533455A-2ED6-4A8F-89EA-8E43CB7C8A71}" type="parTrans" cxnId="{2A77DFFC-D718-4D72-821A-DA12CB6FDC52}">
      <dgm:prSet/>
      <dgm:spPr/>
      <dgm:t>
        <a:bodyPr/>
        <a:lstStyle/>
        <a:p>
          <a:endParaRPr lang="en-US"/>
        </a:p>
      </dgm:t>
    </dgm:pt>
    <dgm:pt modelId="{067242BD-41E1-447D-9D4C-2EBF4F3AE1F2}" type="sibTrans" cxnId="{2A77DFFC-D718-4D72-821A-DA12CB6FDC52}">
      <dgm:prSet/>
      <dgm:spPr/>
      <dgm:t>
        <a:bodyPr/>
        <a:lstStyle/>
        <a:p>
          <a:endParaRPr lang="en-US"/>
        </a:p>
      </dgm:t>
    </dgm:pt>
    <dgm:pt modelId="{7B5D1E50-512F-41B7-BF93-35EF765CD789}">
      <dgm:prSet phldrT="[Text]" custT="1"/>
      <dgm:spPr/>
      <dgm:t>
        <a:bodyPr/>
        <a:lstStyle/>
        <a:p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Padi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tjera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3401B1-D2C0-443E-B327-CF40BBF900FE}" type="parTrans" cxnId="{7C51C7BB-59D1-49FA-AF02-5393ECFE6110}">
      <dgm:prSet/>
      <dgm:spPr/>
      <dgm:t>
        <a:bodyPr/>
        <a:lstStyle/>
        <a:p>
          <a:endParaRPr lang="en-US"/>
        </a:p>
      </dgm:t>
    </dgm:pt>
    <dgm:pt modelId="{FF51BD14-0CDC-41C3-A051-CA7C0C67320D}" type="sibTrans" cxnId="{7C51C7BB-59D1-49FA-AF02-5393ECFE6110}">
      <dgm:prSet/>
      <dgm:spPr/>
      <dgm:t>
        <a:bodyPr/>
        <a:lstStyle/>
        <a:p>
          <a:endParaRPr lang="en-US"/>
        </a:p>
      </dgm:t>
    </dgm:pt>
    <dgm:pt modelId="{E14E8AE0-590E-4CCD-9618-4FFA8B94F68C}">
      <dgm:prSet phldrT="[Text]" custT="1"/>
      <dgm:spPr/>
      <dgm:t>
        <a:bodyPr/>
        <a:lstStyle/>
        <a:p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Mos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konsolidimi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institucioneve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Situata</a:t>
          </a:r>
          <a:r>
            <a:rPr lang="en-US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politike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757FFF-5666-44EB-9CD7-5ED0D841DB71}" type="sibTrans" cxnId="{39489D38-1F2B-42EB-A09C-AF2DA52E879F}">
      <dgm:prSet/>
      <dgm:spPr/>
      <dgm:t>
        <a:bodyPr/>
        <a:lstStyle/>
        <a:p>
          <a:endParaRPr lang="en-US"/>
        </a:p>
      </dgm:t>
    </dgm:pt>
    <dgm:pt modelId="{B4BF6D54-EB39-4B56-A3B6-19B7C59C1848}" type="parTrans" cxnId="{39489D38-1F2B-42EB-A09C-AF2DA52E879F}">
      <dgm:prSet/>
      <dgm:spPr/>
      <dgm:t>
        <a:bodyPr/>
        <a:lstStyle/>
        <a:p>
          <a:endParaRPr lang="en-US"/>
        </a:p>
      </dgm:t>
    </dgm:pt>
    <dgm:pt modelId="{4A1C877C-1106-4BF6-9D17-DBF2A65D4195}" type="pres">
      <dgm:prSet presAssocID="{E9ABDA8F-B854-4E5B-879B-A328B985008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AFC569-1610-478B-8EDC-724557CF3466}" type="pres">
      <dgm:prSet presAssocID="{87E5E370-0DB4-4692-938D-8697E426A157}" presName="node" presStyleLbl="node1" presStyleIdx="0" presStyleCnt="7" custScaleX="213514" custRadScaleRad="95579" custRadScaleInc="-51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8D3A54-2FA7-41D5-8E19-557D5156BF4A}" type="pres">
      <dgm:prSet presAssocID="{FA73E81A-B62B-4573-9837-5FFEBC948E95}" presName="sibTrans" presStyleLbl="sibTrans2D1" presStyleIdx="0" presStyleCnt="7"/>
      <dgm:spPr/>
      <dgm:t>
        <a:bodyPr/>
        <a:lstStyle/>
        <a:p>
          <a:endParaRPr lang="en-US"/>
        </a:p>
      </dgm:t>
    </dgm:pt>
    <dgm:pt modelId="{CCBA78D4-8735-4048-9C33-8B5DC2C7C928}" type="pres">
      <dgm:prSet presAssocID="{FA73E81A-B62B-4573-9837-5FFEBC948E95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63FBD4A2-0B36-4187-914C-DA8DA6E50264}" type="pres">
      <dgm:prSet presAssocID="{82588322-B73C-4F96-AE2F-2553815A3D65}" presName="node" presStyleLbl="node1" presStyleIdx="1" presStyleCnt="7" custScaleX="152925" custRadScaleRad="138821" custRadScaleInc="454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E5968A-31DB-46ED-8C30-C3F8B79FFBB1}" type="pres">
      <dgm:prSet presAssocID="{2D528D78-581F-48B6-911B-F8D0B72BD8CC}" presName="sibTrans" presStyleLbl="sibTrans2D1" presStyleIdx="1" presStyleCnt="7"/>
      <dgm:spPr/>
      <dgm:t>
        <a:bodyPr/>
        <a:lstStyle/>
        <a:p>
          <a:endParaRPr lang="en-US"/>
        </a:p>
      </dgm:t>
    </dgm:pt>
    <dgm:pt modelId="{53DA2419-2EB2-4345-B12B-72F2C5DA521C}" type="pres">
      <dgm:prSet presAssocID="{2D528D78-581F-48B6-911B-F8D0B72BD8CC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6F14526C-BF62-4FE4-816D-9073388AB6DF}" type="pres">
      <dgm:prSet presAssocID="{E3BA1247-ADA8-401E-9056-B55411EB9754}" presName="node" presStyleLbl="node1" presStyleIdx="2" presStyleCnt="7" custScaleX="252089" custRadScaleRad="154150" custRadScaleInc="-28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AE1663-C7C8-452C-BB0E-656F61A6C27C}" type="pres">
      <dgm:prSet presAssocID="{8C381FF8-474C-4616-86D7-80EB91C6154A}" presName="sibTrans" presStyleLbl="sibTrans2D1" presStyleIdx="2" presStyleCnt="7"/>
      <dgm:spPr/>
      <dgm:t>
        <a:bodyPr/>
        <a:lstStyle/>
        <a:p>
          <a:endParaRPr lang="en-US"/>
        </a:p>
      </dgm:t>
    </dgm:pt>
    <dgm:pt modelId="{33F5B377-F881-4AB2-8E77-A783BF90E71C}" type="pres">
      <dgm:prSet presAssocID="{8C381FF8-474C-4616-86D7-80EB91C6154A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0631BD9B-834F-409D-87A7-2F558ACC7638}" type="pres">
      <dgm:prSet presAssocID="{481FA33A-1DCB-4C23-A68C-143C94D1715D}" presName="node" presStyleLbl="node1" presStyleIdx="3" presStyleCnt="7" custScaleX="160090" custRadScaleRad="121636" custRadScaleInc="-63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E8A0A-3870-4ED3-9EB0-007FC7207D1D}" type="pres">
      <dgm:prSet presAssocID="{307163E1-081D-4E03-AD12-36C271132FDA}" presName="sibTrans" presStyleLbl="sibTrans2D1" presStyleIdx="3" presStyleCnt="7"/>
      <dgm:spPr/>
      <dgm:t>
        <a:bodyPr/>
        <a:lstStyle/>
        <a:p>
          <a:endParaRPr lang="en-US"/>
        </a:p>
      </dgm:t>
    </dgm:pt>
    <dgm:pt modelId="{5B172FAE-FAC6-48E7-8C53-C73EE58231E7}" type="pres">
      <dgm:prSet presAssocID="{307163E1-081D-4E03-AD12-36C271132FDA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402C5065-B2B4-45FE-9AE0-33089BDB3496}" type="pres">
      <dgm:prSet presAssocID="{E14E8AE0-590E-4CCD-9618-4FFA8B94F68C}" presName="node" presStyleLbl="node1" presStyleIdx="4" presStyleCnt="7" custScaleX="213806" custRadScaleRad="113354" custRadScaleInc="464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2ACA92-7360-4540-92B6-D50F75FEF9FE}" type="pres">
      <dgm:prSet presAssocID="{AA757FFF-5666-44EB-9CD7-5ED0D841DB71}" presName="sibTrans" presStyleLbl="sibTrans2D1" presStyleIdx="4" presStyleCnt="7"/>
      <dgm:spPr/>
      <dgm:t>
        <a:bodyPr/>
        <a:lstStyle/>
        <a:p>
          <a:endParaRPr lang="en-US"/>
        </a:p>
      </dgm:t>
    </dgm:pt>
    <dgm:pt modelId="{9606897C-758F-434F-ACF4-10F23A6A62A1}" type="pres">
      <dgm:prSet presAssocID="{AA757FFF-5666-44EB-9CD7-5ED0D841DB71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242D4E54-FDB9-41D7-896F-B0F22BC6EC50}" type="pres">
      <dgm:prSet presAssocID="{7B5D1E50-512F-41B7-BF93-35EF765CD789}" presName="node" presStyleLbl="node1" presStyleIdx="5" presStyleCnt="7" custScaleX="162357" custRadScaleRad="143195" custRadScaleInc="190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0EB96E-3326-4294-915A-6F2B61499C49}" type="pres">
      <dgm:prSet presAssocID="{FF51BD14-0CDC-41C3-A051-CA7C0C67320D}" presName="sibTrans" presStyleLbl="sibTrans2D1" presStyleIdx="5" presStyleCnt="7"/>
      <dgm:spPr/>
      <dgm:t>
        <a:bodyPr/>
        <a:lstStyle/>
        <a:p>
          <a:endParaRPr lang="en-US"/>
        </a:p>
      </dgm:t>
    </dgm:pt>
    <dgm:pt modelId="{75A40693-5AE2-4890-B065-F3FF21E4DF58}" type="pres">
      <dgm:prSet presAssocID="{FF51BD14-0CDC-41C3-A051-CA7C0C67320D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1A0ECE8D-7654-490A-8903-11F5FF522215}" type="pres">
      <dgm:prSet presAssocID="{5EFB0034-8E83-4F7F-BE41-41AEAD93F8C0}" presName="node" presStyleLbl="node1" presStyleIdx="6" presStyleCnt="7" custScaleX="180841" custRadScaleRad="141999" custRadScaleInc="-532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A58B6A-7989-4FD7-B855-A14E40670E4D}" type="pres">
      <dgm:prSet presAssocID="{067242BD-41E1-447D-9D4C-2EBF4F3AE1F2}" presName="sibTrans" presStyleLbl="sibTrans2D1" presStyleIdx="6" presStyleCnt="7"/>
      <dgm:spPr/>
      <dgm:t>
        <a:bodyPr/>
        <a:lstStyle/>
        <a:p>
          <a:endParaRPr lang="en-US"/>
        </a:p>
      </dgm:t>
    </dgm:pt>
    <dgm:pt modelId="{0D4B37A4-E5A8-4DD2-A3F9-72683EC4EA1A}" type="pres">
      <dgm:prSet presAssocID="{067242BD-41E1-447D-9D4C-2EBF4F3AE1F2}" presName="connectorText" presStyleLbl="sibTrans2D1" presStyleIdx="6" presStyleCnt="7"/>
      <dgm:spPr/>
      <dgm:t>
        <a:bodyPr/>
        <a:lstStyle/>
        <a:p>
          <a:endParaRPr lang="en-US"/>
        </a:p>
      </dgm:t>
    </dgm:pt>
  </dgm:ptLst>
  <dgm:cxnLst>
    <dgm:cxn modelId="{C061FA78-AD2F-4C21-B04A-F95D01D84164}" type="presOf" srcId="{87E5E370-0DB4-4692-938D-8697E426A157}" destId="{F7AFC569-1610-478B-8EDC-724557CF3466}" srcOrd="0" destOrd="0" presId="urn:microsoft.com/office/officeart/2005/8/layout/cycle2"/>
    <dgm:cxn modelId="{C6705A04-4647-4F01-BE87-84D7FFC1BAB2}" type="presOf" srcId="{82588322-B73C-4F96-AE2F-2553815A3D65}" destId="{63FBD4A2-0B36-4187-914C-DA8DA6E50264}" srcOrd="0" destOrd="0" presId="urn:microsoft.com/office/officeart/2005/8/layout/cycle2"/>
    <dgm:cxn modelId="{C2F1F8EB-7B25-4847-9D28-70BFB9A76AE6}" type="presOf" srcId="{067242BD-41E1-447D-9D4C-2EBF4F3AE1F2}" destId="{42A58B6A-7989-4FD7-B855-A14E40670E4D}" srcOrd="0" destOrd="0" presId="urn:microsoft.com/office/officeart/2005/8/layout/cycle2"/>
    <dgm:cxn modelId="{8D39D5FF-0F3C-4F4E-9BF1-04911D103952}" type="presOf" srcId="{8C381FF8-474C-4616-86D7-80EB91C6154A}" destId="{30AE1663-C7C8-452C-BB0E-656F61A6C27C}" srcOrd="0" destOrd="0" presId="urn:microsoft.com/office/officeart/2005/8/layout/cycle2"/>
    <dgm:cxn modelId="{FC4E15EB-9FC9-4236-924B-0BE3BA02A24E}" type="presOf" srcId="{067242BD-41E1-447D-9D4C-2EBF4F3AE1F2}" destId="{0D4B37A4-E5A8-4DD2-A3F9-72683EC4EA1A}" srcOrd="1" destOrd="0" presId="urn:microsoft.com/office/officeart/2005/8/layout/cycle2"/>
    <dgm:cxn modelId="{6DC2CB93-DFF5-4082-A413-07BD8FB5DE34}" type="presOf" srcId="{AA757FFF-5666-44EB-9CD7-5ED0D841DB71}" destId="{9606897C-758F-434F-ACF4-10F23A6A62A1}" srcOrd="1" destOrd="0" presId="urn:microsoft.com/office/officeart/2005/8/layout/cycle2"/>
    <dgm:cxn modelId="{A986E1A4-7741-4340-88F3-1EBFC27B0E63}" type="presOf" srcId="{AA757FFF-5666-44EB-9CD7-5ED0D841DB71}" destId="{CE2ACA92-7360-4540-92B6-D50F75FEF9FE}" srcOrd="0" destOrd="0" presId="urn:microsoft.com/office/officeart/2005/8/layout/cycle2"/>
    <dgm:cxn modelId="{0D407F0A-356C-449B-9AE4-B26D229575C3}" type="presOf" srcId="{5EFB0034-8E83-4F7F-BE41-41AEAD93F8C0}" destId="{1A0ECE8D-7654-490A-8903-11F5FF522215}" srcOrd="0" destOrd="0" presId="urn:microsoft.com/office/officeart/2005/8/layout/cycle2"/>
    <dgm:cxn modelId="{DD0C4C5E-7BC9-49A6-B61D-A126BE6A7D2E}" type="presOf" srcId="{E14E8AE0-590E-4CCD-9618-4FFA8B94F68C}" destId="{402C5065-B2B4-45FE-9AE0-33089BDB3496}" srcOrd="0" destOrd="0" presId="urn:microsoft.com/office/officeart/2005/8/layout/cycle2"/>
    <dgm:cxn modelId="{3D3C4559-920B-4CA1-B42E-B83729B0ABE6}" srcId="{E9ABDA8F-B854-4E5B-879B-A328B9850082}" destId="{87E5E370-0DB4-4692-938D-8697E426A157}" srcOrd="0" destOrd="0" parTransId="{2ABC63CA-1E42-47AE-88DF-813568FA4050}" sibTransId="{FA73E81A-B62B-4573-9837-5FFEBC948E95}"/>
    <dgm:cxn modelId="{39489D38-1F2B-42EB-A09C-AF2DA52E879F}" srcId="{E9ABDA8F-B854-4E5B-879B-A328B9850082}" destId="{E14E8AE0-590E-4CCD-9618-4FFA8B94F68C}" srcOrd="4" destOrd="0" parTransId="{B4BF6D54-EB39-4B56-A3B6-19B7C59C1848}" sibTransId="{AA757FFF-5666-44EB-9CD7-5ED0D841DB71}"/>
    <dgm:cxn modelId="{E9963225-5A36-4CE0-B0A3-CF30A4888711}" type="presOf" srcId="{FF51BD14-0CDC-41C3-A051-CA7C0C67320D}" destId="{75A40693-5AE2-4890-B065-F3FF21E4DF58}" srcOrd="1" destOrd="0" presId="urn:microsoft.com/office/officeart/2005/8/layout/cycle2"/>
    <dgm:cxn modelId="{0F4A0008-43F8-408B-A3CF-C6479C00D49D}" type="presOf" srcId="{307163E1-081D-4E03-AD12-36C271132FDA}" destId="{5B172FAE-FAC6-48E7-8C53-C73EE58231E7}" srcOrd="1" destOrd="0" presId="urn:microsoft.com/office/officeart/2005/8/layout/cycle2"/>
    <dgm:cxn modelId="{481D77A9-22BE-4279-A600-AC18D1F37E36}" srcId="{E9ABDA8F-B854-4E5B-879B-A328B9850082}" destId="{481FA33A-1DCB-4C23-A68C-143C94D1715D}" srcOrd="3" destOrd="0" parTransId="{0E8D264A-2E3E-4A93-AEDD-0EF1AE6404D1}" sibTransId="{307163E1-081D-4E03-AD12-36C271132FDA}"/>
    <dgm:cxn modelId="{9F11DD93-D86F-450C-BFFC-FE1493FA19E0}" type="presOf" srcId="{2D528D78-581F-48B6-911B-F8D0B72BD8CC}" destId="{53DA2419-2EB2-4345-B12B-72F2C5DA521C}" srcOrd="1" destOrd="0" presId="urn:microsoft.com/office/officeart/2005/8/layout/cycle2"/>
    <dgm:cxn modelId="{C618652F-98FB-4BE5-8078-2D9D3B4E6259}" srcId="{E9ABDA8F-B854-4E5B-879B-A328B9850082}" destId="{82588322-B73C-4F96-AE2F-2553815A3D65}" srcOrd="1" destOrd="0" parTransId="{A508AA93-8F50-4688-8545-D86537519B26}" sibTransId="{2D528D78-581F-48B6-911B-F8D0B72BD8CC}"/>
    <dgm:cxn modelId="{8B22DEE2-2189-4B9A-8E12-C6B1BAF5E1BC}" type="presOf" srcId="{7B5D1E50-512F-41B7-BF93-35EF765CD789}" destId="{242D4E54-FDB9-41D7-896F-B0F22BC6EC50}" srcOrd="0" destOrd="0" presId="urn:microsoft.com/office/officeart/2005/8/layout/cycle2"/>
    <dgm:cxn modelId="{0265BBF8-2BFD-4591-B0E9-4B353F090096}" type="presOf" srcId="{E3BA1247-ADA8-401E-9056-B55411EB9754}" destId="{6F14526C-BF62-4FE4-816D-9073388AB6DF}" srcOrd="0" destOrd="0" presId="urn:microsoft.com/office/officeart/2005/8/layout/cycle2"/>
    <dgm:cxn modelId="{922E2312-3028-49CE-8B18-09E898080269}" type="presOf" srcId="{2D528D78-581F-48B6-911B-F8D0B72BD8CC}" destId="{73E5968A-31DB-46ED-8C30-C3F8B79FFBB1}" srcOrd="0" destOrd="0" presId="urn:microsoft.com/office/officeart/2005/8/layout/cycle2"/>
    <dgm:cxn modelId="{45EE0292-F6A5-4193-B788-11027162CAAF}" type="presOf" srcId="{8C381FF8-474C-4616-86D7-80EB91C6154A}" destId="{33F5B377-F881-4AB2-8E77-A783BF90E71C}" srcOrd="1" destOrd="0" presId="urn:microsoft.com/office/officeart/2005/8/layout/cycle2"/>
    <dgm:cxn modelId="{60FDB2C6-4F28-4DA1-8813-E0E2F434C175}" type="presOf" srcId="{FA73E81A-B62B-4573-9837-5FFEBC948E95}" destId="{CCBA78D4-8735-4048-9C33-8B5DC2C7C928}" srcOrd="1" destOrd="0" presId="urn:microsoft.com/office/officeart/2005/8/layout/cycle2"/>
    <dgm:cxn modelId="{18EEE79A-A74A-4925-9F7B-B5A4F1E6DBB5}" srcId="{E9ABDA8F-B854-4E5B-879B-A328B9850082}" destId="{E3BA1247-ADA8-401E-9056-B55411EB9754}" srcOrd="2" destOrd="0" parTransId="{89137836-9C5B-478C-B356-A1ADCB75D690}" sibTransId="{8C381FF8-474C-4616-86D7-80EB91C6154A}"/>
    <dgm:cxn modelId="{0A778BA8-62B0-4F78-95B9-118E2EDFC38F}" type="presOf" srcId="{FF51BD14-0CDC-41C3-A051-CA7C0C67320D}" destId="{C70EB96E-3326-4294-915A-6F2B61499C49}" srcOrd="0" destOrd="0" presId="urn:microsoft.com/office/officeart/2005/8/layout/cycle2"/>
    <dgm:cxn modelId="{938F47BB-5D4A-4604-8307-76A17A3BF25F}" type="presOf" srcId="{FA73E81A-B62B-4573-9837-5FFEBC948E95}" destId="{918D3A54-2FA7-41D5-8E19-557D5156BF4A}" srcOrd="0" destOrd="0" presId="urn:microsoft.com/office/officeart/2005/8/layout/cycle2"/>
    <dgm:cxn modelId="{7C51C7BB-59D1-49FA-AF02-5393ECFE6110}" srcId="{E9ABDA8F-B854-4E5B-879B-A328B9850082}" destId="{7B5D1E50-512F-41B7-BF93-35EF765CD789}" srcOrd="5" destOrd="0" parTransId="{583401B1-D2C0-443E-B327-CF40BBF900FE}" sibTransId="{FF51BD14-0CDC-41C3-A051-CA7C0C67320D}"/>
    <dgm:cxn modelId="{6C30DABB-D32C-4BD0-AB92-87C9B8B627B1}" type="presOf" srcId="{307163E1-081D-4E03-AD12-36C271132FDA}" destId="{762E8A0A-3870-4ED3-9EB0-007FC7207D1D}" srcOrd="0" destOrd="0" presId="urn:microsoft.com/office/officeart/2005/8/layout/cycle2"/>
    <dgm:cxn modelId="{EF66EB92-C16D-4B7C-A9CD-F4AECC5105F8}" type="presOf" srcId="{E9ABDA8F-B854-4E5B-879B-A328B9850082}" destId="{4A1C877C-1106-4BF6-9D17-DBF2A65D4195}" srcOrd="0" destOrd="0" presId="urn:microsoft.com/office/officeart/2005/8/layout/cycle2"/>
    <dgm:cxn modelId="{2A77DFFC-D718-4D72-821A-DA12CB6FDC52}" srcId="{E9ABDA8F-B854-4E5B-879B-A328B9850082}" destId="{5EFB0034-8E83-4F7F-BE41-41AEAD93F8C0}" srcOrd="6" destOrd="0" parTransId="{5533455A-2ED6-4A8F-89EA-8E43CB7C8A71}" sibTransId="{067242BD-41E1-447D-9D4C-2EBF4F3AE1F2}"/>
    <dgm:cxn modelId="{7686C3C7-613C-4114-A92C-FE1609087370}" type="presOf" srcId="{481FA33A-1DCB-4C23-A68C-143C94D1715D}" destId="{0631BD9B-834F-409D-87A7-2F558ACC7638}" srcOrd="0" destOrd="0" presId="urn:microsoft.com/office/officeart/2005/8/layout/cycle2"/>
    <dgm:cxn modelId="{4918C63C-EF21-49DF-BAA0-4F7CA226FDDF}" type="presParOf" srcId="{4A1C877C-1106-4BF6-9D17-DBF2A65D4195}" destId="{F7AFC569-1610-478B-8EDC-724557CF3466}" srcOrd="0" destOrd="0" presId="urn:microsoft.com/office/officeart/2005/8/layout/cycle2"/>
    <dgm:cxn modelId="{0D14FAAF-5360-4F85-81D9-D55006D39B7C}" type="presParOf" srcId="{4A1C877C-1106-4BF6-9D17-DBF2A65D4195}" destId="{918D3A54-2FA7-41D5-8E19-557D5156BF4A}" srcOrd="1" destOrd="0" presId="urn:microsoft.com/office/officeart/2005/8/layout/cycle2"/>
    <dgm:cxn modelId="{923AD0F2-FC3F-480B-B05E-6DFD393D790D}" type="presParOf" srcId="{918D3A54-2FA7-41D5-8E19-557D5156BF4A}" destId="{CCBA78D4-8735-4048-9C33-8B5DC2C7C928}" srcOrd="0" destOrd="0" presId="urn:microsoft.com/office/officeart/2005/8/layout/cycle2"/>
    <dgm:cxn modelId="{39563D79-E06A-45B5-8102-9B13E066D2B4}" type="presParOf" srcId="{4A1C877C-1106-4BF6-9D17-DBF2A65D4195}" destId="{63FBD4A2-0B36-4187-914C-DA8DA6E50264}" srcOrd="2" destOrd="0" presId="urn:microsoft.com/office/officeart/2005/8/layout/cycle2"/>
    <dgm:cxn modelId="{EA4CF05A-B6EC-40F9-927A-822B0F037AE0}" type="presParOf" srcId="{4A1C877C-1106-4BF6-9D17-DBF2A65D4195}" destId="{73E5968A-31DB-46ED-8C30-C3F8B79FFBB1}" srcOrd="3" destOrd="0" presId="urn:microsoft.com/office/officeart/2005/8/layout/cycle2"/>
    <dgm:cxn modelId="{8E4937F0-7E2C-4D71-A6D8-DDD72611F2D7}" type="presParOf" srcId="{73E5968A-31DB-46ED-8C30-C3F8B79FFBB1}" destId="{53DA2419-2EB2-4345-B12B-72F2C5DA521C}" srcOrd="0" destOrd="0" presId="urn:microsoft.com/office/officeart/2005/8/layout/cycle2"/>
    <dgm:cxn modelId="{85FC2363-045F-4694-84D5-888E5BDF1889}" type="presParOf" srcId="{4A1C877C-1106-4BF6-9D17-DBF2A65D4195}" destId="{6F14526C-BF62-4FE4-816D-9073388AB6DF}" srcOrd="4" destOrd="0" presId="urn:microsoft.com/office/officeart/2005/8/layout/cycle2"/>
    <dgm:cxn modelId="{68913AB3-C399-466B-97E9-EF986059D188}" type="presParOf" srcId="{4A1C877C-1106-4BF6-9D17-DBF2A65D4195}" destId="{30AE1663-C7C8-452C-BB0E-656F61A6C27C}" srcOrd="5" destOrd="0" presId="urn:microsoft.com/office/officeart/2005/8/layout/cycle2"/>
    <dgm:cxn modelId="{2FF66D37-872A-4950-B19F-DF34DCD4168B}" type="presParOf" srcId="{30AE1663-C7C8-452C-BB0E-656F61A6C27C}" destId="{33F5B377-F881-4AB2-8E77-A783BF90E71C}" srcOrd="0" destOrd="0" presId="urn:microsoft.com/office/officeart/2005/8/layout/cycle2"/>
    <dgm:cxn modelId="{716851FC-7B54-4BB2-8463-39CA81DFC292}" type="presParOf" srcId="{4A1C877C-1106-4BF6-9D17-DBF2A65D4195}" destId="{0631BD9B-834F-409D-87A7-2F558ACC7638}" srcOrd="6" destOrd="0" presId="urn:microsoft.com/office/officeart/2005/8/layout/cycle2"/>
    <dgm:cxn modelId="{565A47CD-26B4-4D20-A92F-63CCB8B87786}" type="presParOf" srcId="{4A1C877C-1106-4BF6-9D17-DBF2A65D4195}" destId="{762E8A0A-3870-4ED3-9EB0-007FC7207D1D}" srcOrd="7" destOrd="0" presId="urn:microsoft.com/office/officeart/2005/8/layout/cycle2"/>
    <dgm:cxn modelId="{F5C83FA8-6164-4809-B338-F758C7D96F55}" type="presParOf" srcId="{762E8A0A-3870-4ED3-9EB0-007FC7207D1D}" destId="{5B172FAE-FAC6-48E7-8C53-C73EE58231E7}" srcOrd="0" destOrd="0" presId="urn:microsoft.com/office/officeart/2005/8/layout/cycle2"/>
    <dgm:cxn modelId="{8FB872FE-0F85-466A-B764-F2F5A389400B}" type="presParOf" srcId="{4A1C877C-1106-4BF6-9D17-DBF2A65D4195}" destId="{402C5065-B2B4-45FE-9AE0-33089BDB3496}" srcOrd="8" destOrd="0" presId="urn:microsoft.com/office/officeart/2005/8/layout/cycle2"/>
    <dgm:cxn modelId="{6956D67A-E377-49E3-BD02-3E75A9587EEF}" type="presParOf" srcId="{4A1C877C-1106-4BF6-9D17-DBF2A65D4195}" destId="{CE2ACA92-7360-4540-92B6-D50F75FEF9FE}" srcOrd="9" destOrd="0" presId="urn:microsoft.com/office/officeart/2005/8/layout/cycle2"/>
    <dgm:cxn modelId="{98CDE519-5A3D-4F31-B095-0B388CF63D55}" type="presParOf" srcId="{CE2ACA92-7360-4540-92B6-D50F75FEF9FE}" destId="{9606897C-758F-434F-ACF4-10F23A6A62A1}" srcOrd="0" destOrd="0" presId="urn:microsoft.com/office/officeart/2005/8/layout/cycle2"/>
    <dgm:cxn modelId="{75A4D9CA-CA72-4772-9CC0-1F0105A1902B}" type="presParOf" srcId="{4A1C877C-1106-4BF6-9D17-DBF2A65D4195}" destId="{242D4E54-FDB9-41D7-896F-B0F22BC6EC50}" srcOrd="10" destOrd="0" presId="urn:microsoft.com/office/officeart/2005/8/layout/cycle2"/>
    <dgm:cxn modelId="{AAB39363-6712-475B-AF12-38B2112FF33C}" type="presParOf" srcId="{4A1C877C-1106-4BF6-9D17-DBF2A65D4195}" destId="{C70EB96E-3326-4294-915A-6F2B61499C49}" srcOrd="11" destOrd="0" presId="urn:microsoft.com/office/officeart/2005/8/layout/cycle2"/>
    <dgm:cxn modelId="{554C8419-10FD-4CC9-A966-EA6FE5F5E7DE}" type="presParOf" srcId="{C70EB96E-3326-4294-915A-6F2B61499C49}" destId="{75A40693-5AE2-4890-B065-F3FF21E4DF58}" srcOrd="0" destOrd="0" presId="urn:microsoft.com/office/officeart/2005/8/layout/cycle2"/>
    <dgm:cxn modelId="{64DDFF97-AF8F-4DC7-A40E-C1A680432F68}" type="presParOf" srcId="{4A1C877C-1106-4BF6-9D17-DBF2A65D4195}" destId="{1A0ECE8D-7654-490A-8903-11F5FF522215}" srcOrd="12" destOrd="0" presId="urn:microsoft.com/office/officeart/2005/8/layout/cycle2"/>
    <dgm:cxn modelId="{73F787CE-0012-4FF6-A7A7-09274216251C}" type="presParOf" srcId="{4A1C877C-1106-4BF6-9D17-DBF2A65D4195}" destId="{42A58B6A-7989-4FD7-B855-A14E40670E4D}" srcOrd="13" destOrd="0" presId="urn:microsoft.com/office/officeart/2005/8/layout/cycle2"/>
    <dgm:cxn modelId="{40B9EA9D-6C3C-4988-9ECA-B2C498B8C144}" type="presParOf" srcId="{42A58B6A-7989-4FD7-B855-A14E40670E4D}" destId="{0D4B37A4-E5A8-4DD2-A3F9-72683EC4EA1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35C7F43-90DF-492D-B2B3-8F1D3C3D8942}" type="doc">
      <dgm:prSet loTypeId="urn:microsoft.com/office/officeart/2008/layout/LinedList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3B54A766-BC27-4858-9C4A-C3DDCB8D80D2}">
      <dgm:prSet phldrT="[Text]"/>
      <dgm:spPr/>
      <dgm:t>
        <a:bodyPr anchor="ctr"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PJESËMARRËS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i="1" dirty="0">
              <a:latin typeface="Times New Roman" panose="02020603050405020304" pitchFamily="18" charset="0"/>
              <a:cs typeface="Times New Roman" panose="02020603050405020304" pitchFamily="18" charset="0"/>
            </a:rPr>
            <a:t>80 persona</a:t>
          </a:r>
          <a:endParaRPr lang="en-US" i="1" dirty="0"/>
        </a:p>
      </dgm:t>
    </dgm:pt>
    <dgm:pt modelId="{B4DDEB28-27B0-4E26-8BB5-BD40DDF6003A}" type="parTrans" cxnId="{9B1C9572-078F-4FB1-959A-0A9343804959}">
      <dgm:prSet/>
      <dgm:spPr/>
      <dgm:t>
        <a:bodyPr/>
        <a:lstStyle/>
        <a:p>
          <a:endParaRPr lang="en-US"/>
        </a:p>
      </dgm:t>
    </dgm:pt>
    <dgm:pt modelId="{D015D9A7-29D8-4E19-B853-238079EA49DF}" type="sibTrans" cxnId="{9B1C9572-078F-4FB1-959A-0A9343804959}">
      <dgm:prSet/>
      <dgm:spPr/>
      <dgm:t>
        <a:bodyPr/>
        <a:lstStyle/>
        <a:p>
          <a:endParaRPr lang="en-US"/>
        </a:p>
      </dgm:t>
    </dgm:pt>
    <dgm:pt modelId="{08ED54FE-8CE3-4B49-9FC5-2DD939A1EC62}">
      <dgm:prSet phldrT="[Text]" custT="1"/>
      <dgm:spPr/>
      <dgm:t>
        <a:bodyPr anchor="ctr"/>
        <a:lstStyle/>
        <a:p>
          <a:endParaRPr lang="en-US" sz="2800" dirty="0"/>
        </a:p>
      </dgm:t>
    </dgm:pt>
    <dgm:pt modelId="{2E94DA26-4FDE-4F6D-94F7-61F30B2C94E0}" type="parTrans" cxnId="{E18CD3CD-207B-49EA-A94A-4681B248D5C4}">
      <dgm:prSet/>
      <dgm:spPr/>
      <dgm:t>
        <a:bodyPr/>
        <a:lstStyle/>
        <a:p>
          <a:endParaRPr lang="en-US"/>
        </a:p>
      </dgm:t>
    </dgm:pt>
    <dgm:pt modelId="{0A7D6F60-2A3A-4A01-A2A6-2C1937FEDC60}" type="sibTrans" cxnId="{E18CD3CD-207B-49EA-A94A-4681B248D5C4}">
      <dgm:prSet/>
      <dgm:spPr/>
      <dgm:t>
        <a:bodyPr/>
        <a:lstStyle/>
        <a:p>
          <a:endParaRPr lang="en-US"/>
        </a:p>
      </dgm:t>
    </dgm:pt>
    <dgm:pt modelId="{CD595884-CF1D-4B4A-AB52-4D72B5CC503E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Diskutim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‘’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Hëna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’’: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hapësira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kulturore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aksesueshme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/>
        </a:p>
      </dgm:t>
    </dgm:pt>
    <dgm:pt modelId="{B1BE3349-8C30-47DE-9883-1FFC5F47CD54}" type="parTrans" cxnId="{B2D22321-F31D-4750-8ED9-61C22BD25599}">
      <dgm:prSet/>
      <dgm:spPr/>
      <dgm:t>
        <a:bodyPr/>
        <a:lstStyle/>
        <a:p>
          <a:endParaRPr lang="en-US"/>
        </a:p>
      </dgm:t>
    </dgm:pt>
    <dgm:pt modelId="{22A34043-A008-4773-A665-39850A2A2E10}" type="sibTrans" cxnId="{B2D22321-F31D-4750-8ED9-61C22BD25599}">
      <dgm:prSet/>
      <dgm:spPr/>
      <dgm:t>
        <a:bodyPr/>
        <a:lstStyle/>
        <a:p>
          <a:endParaRPr lang="en-US"/>
        </a:p>
      </dgm:t>
    </dgm:pt>
    <dgm:pt modelId="{00543525-E498-4BC5-8C06-BCDECD7539C3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Manual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Auditimit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Social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Miqësor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/>
        </a:p>
      </dgm:t>
    </dgm:pt>
    <dgm:pt modelId="{86170A53-E0EA-4B79-80CF-49C7AF376929}" type="parTrans" cxnId="{237AD51E-C405-4FD5-94E8-1A38A54C7EB4}">
      <dgm:prSet/>
      <dgm:spPr/>
      <dgm:t>
        <a:bodyPr/>
        <a:lstStyle/>
        <a:p>
          <a:endParaRPr lang="en-US"/>
        </a:p>
      </dgm:t>
    </dgm:pt>
    <dgm:pt modelId="{A6C76E68-899E-4CA1-9D90-6ED5FCF6543B}" type="sibTrans" cxnId="{237AD51E-C405-4FD5-94E8-1A38A54C7EB4}">
      <dgm:prSet/>
      <dgm:spPr/>
      <dgm:t>
        <a:bodyPr/>
        <a:lstStyle/>
        <a:p>
          <a:endParaRPr lang="en-US"/>
        </a:p>
      </dgm:t>
    </dgm:pt>
    <dgm:pt modelId="{7FCA15D8-C214-403F-98CC-C9CBE078B1F6}">
      <dgm:prSet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Organizimi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trajnimit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‘’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Hëna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’’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raportimin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shkeljeve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drejtave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/>
        </a:p>
      </dgm:t>
    </dgm:pt>
    <dgm:pt modelId="{34C1D82F-9298-4C6C-8DAA-1F657B9BE471}" type="parTrans" cxnId="{45F4BFE8-710E-4155-80A8-2C038E862CD8}">
      <dgm:prSet/>
      <dgm:spPr/>
      <dgm:t>
        <a:bodyPr/>
        <a:lstStyle/>
        <a:p>
          <a:endParaRPr lang="en-US"/>
        </a:p>
      </dgm:t>
    </dgm:pt>
    <dgm:pt modelId="{0BECEEA3-A9E1-4301-B6F6-B6DEBD5E3C21}" type="sibTrans" cxnId="{45F4BFE8-710E-4155-80A8-2C038E862CD8}">
      <dgm:prSet/>
      <dgm:spPr/>
      <dgm:t>
        <a:bodyPr/>
        <a:lstStyle/>
        <a:p>
          <a:endParaRPr lang="en-US"/>
        </a:p>
      </dgm:t>
    </dgm:pt>
    <dgm:pt modelId="{2913CD01-5E00-47E6-A93A-D6EE01C87FAE}" type="pres">
      <dgm:prSet presAssocID="{035C7F43-90DF-492D-B2B3-8F1D3C3D894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B104615-9484-4B1C-A9FA-7010752FE035}" type="pres">
      <dgm:prSet presAssocID="{3B54A766-BC27-4858-9C4A-C3DDCB8D80D2}" presName="thickLine" presStyleLbl="alignNode1" presStyleIdx="0" presStyleCnt="1"/>
      <dgm:spPr/>
    </dgm:pt>
    <dgm:pt modelId="{C51C05C2-E885-4550-9A72-020EE71E2E4B}" type="pres">
      <dgm:prSet presAssocID="{3B54A766-BC27-4858-9C4A-C3DDCB8D80D2}" presName="horz1" presStyleCnt="0"/>
      <dgm:spPr/>
    </dgm:pt>
    <dgm:pt modelId="{672405AE-6AA7-4264-A5AD-AA79C983F244}" type="pres">
      <dgm:prSet presAssocID="{3B54A766-BC27-4858-9C4A-C3DDCB8D80D2}" presName="tx1" presStyleLbl="revTx" presStyleIdx="0" presStyleCnt="5" custScaleX="139029" custScaleY="96755"/>
      <dgm:spPr/>
      <dgm:t>
        <a:bodyPr/>
        <a:lstStyle/>
        <a:p>
          <a:endParaRPr lang="en-US"/>
        </a:p>
      </dgm:t>
    </dgm:pt>
    <dgm:pt modelId="{5B0A2F2A-DDAE-4C70-B1A9-01480E5247CD}" type="pres">
      <dgm:prSet presAssocID="{3B54A766-BC27-4858-9C4A-C3DDCB8D80D2}" presName="vert1" presStyleCnt="0"/>
      <dgm:spPr/>
    </dgm:pt>
    <dgm:pt modelId="{2DE55578-6AA0-463C-9D3F-FBB2883C7B45}" type="pres">
      <dgm:prSet presAssocID="{08ED54FE-8CE3-4B49-9FC5-2DD939A1EC62}" presName="vertSpace2a" presStyleCnt="0"/>
      <dgm:spPr/>
    </dgm:pt>
    <dgm:pt modelId="{EE3B9997-99E1-427E-BBF9-574995D9C182}" type="pres">
      <dgm:prSet presAssocID="{08ED54FE-8CE3-4B49-9FC5-2DD939A1EC62}" presName="horz2" presStyleCnt="0"/>
      <dgm:spPr/>
    </dgm:pt>
    <dgm:pt modelId="{1FBA6761-E044-46F2-B749-722AA11B2B90}" type="pres">
      <dgm:prSet presAssocID="{08ED54FE-8CE3-4B49-9FC5-2DD939A1EC62}" presName="horzSpace2" presStyleCnt="0"/>
      <dgm:spPr/>
    </dgm:pt>
    <dgm:pt modelId="{65EADCA0-C514-4DED-A30C-583B027F5BF7}" type="pres">
      <dgm:prSet presAssocID="{08ED54FE-8CE3-4B49-9FC5-2DD939A1EC62}" presName="tx2" presStyleLbl="revTx" presStyleIdx="1" presStyleCnt="5"/>
      <dgm:spPr/>
      <dgm:t>
        <a:bodyPr/>
        <a:lstStyle/>
        <a:p>
          <a:endParaRPr lang="en-US"/>
        </a:p>
      </dgm:t>
    </dgm:pt>
    <dgm:pt modelId="{5BC99BD5-E0EB-4248-B867-4F569EDA96BF}" type="pres">
      <dgm:prSet presAssocID="{08ED54FE-8CE3-4B49-9FC5-2DD939A1EC62}" presName="vert2" presStyleCnt="0"/>
      <dgm:spPr/>
    </dgm:pt>
    <dgm:pt modelId="{38456EE7-3708-4EC3-BB61-CF3424C54892}" type="pres">
      <dgm:prSet presAssocID="{08ED54FE-8CE3-4B49-9FC5-2DD939A1EC62}" presName="thinLine2b" presStyleLbl="callout" presStyleIdx="0" presStyleCnt="4"/>
      <dgm:spPr/>
    </dgm:pt>
    <dgm:pt modelId="{1F062AB6-66D3-46C9-ADD3-973BA9405E50}" type="pres">
      <dgm:prSet presAssocID="{08ED54FE-8CE3-4B49-9FC5-2DD939A1EC62}" presName="vertSpace2b" presStyleCnt="0"/>
      <dgm:spPr/>
    </dgm:pt>
    <dgm:pt modelId="{464987A4-64FE-449E-A11A-823CC44EAA3A}" type="pres">
      <dgm:prSet presAssocID="{7FCA15D8-C214-403F-98CC-C9CBE078B1F6}" presName="horz2" presStyleCnt="0"/>
      <dgm:spPr/>
    </dgm:pt>
    <dgm:pt modelId="{F711AB35-B9AB-4C3D-83B9-9D0AF92A86DB}" type="pres">
      <dgm:prSet presAssocID="{7FCA15D8-C214-403F-98CC-C9CBE078B1F6}" presName="horzSpace2" presStyleCnt="0"/>
      <dgm:spPr/>
    </dgm:pt>
    <dgm:pt modelId="{FC081F5F-115A-45F2-A813-718169A3483C}" type="pres">
      <dgm:prSet presAssocID="{7FCA15D8-C214-403F-98CC-C9CBE078B1F6}" presName="tx2" presStyleLbl="revTx" presStyleIdx="2" presStyleCnt="5"/>
      <dgm:spPr/>
      <dgm:t>
        <a:bodyPr/>
        <a:lstStyle/>
        <a:p>
          <a:endParaRPr lang="en-US"/>
        </a:p>
      </dgm:t>
    </dgm:pt>
    <dgm:pt modelId="{FC3B4B4F-DD7C-4A0A-A256-836A7CF535FB}" type="pres">
      <dgm:prSet presAssocID="{7FCA15D8-C214-403F-98CC-C9CBE078B1F6}" presName="vert2" presStyleCnt="0"/>
      <dgm:spPr/>
    </dgm:pt>
    <dgm:pt modelId="{EBF68D65-FEAE-4710-9057-0FC481BC5C3F}" type="pres">
      <dgm:prSet presAssocID="{7FCA15D8-C214-403F-98CC-C9CBE078B1F6}" presName="thinLine2b" presStyleLbl="callout" presStyleIdx="1" presStyleCnt="4"/>
      <dgm:spPr/>
    </dgm:pt>
    <dgm:pt modelId="{77B89973-041A-4D77-9BAC-7CB1D7FE9204}" type="pres">
      <dgm:prSet presAssocID="{7FCA15D8-C214-403F-98CC-C9CBE078B1F6}" presName="vertSpace2b" presStyleCnt="0"/>
      <dgm:spPr/>
    </dgm:pt>
    <dgm:pt modelId="{A879F1E1-369C-4E43-B59A-FEB5D01DC8B4}" type="pres">
      <dgm:prSet presAssocID="{CD595884-CF1D-4B4A-AB52-4D72B5CC503E}" presName="horz2" presStyleCnt="0"/>
      <dgm:spPr/>
    </dgm:pt>
    <dgm:pt modelId="{3FBB93E6-DE7F-43BF-B08A-E860770B8280}" type="pres">
      <dgm:prSet presAssocID="{CD595884-CF1D-4B4A-AB52-4D72B5CC503E}" presName="horzSpace2" presStyleCnt="0"/>
      <dgm:spPr/>
    </dgm:pt>
    <dgm:pt modelId="{447968BF-74BB-42C1-8558-5AB4B818310A}" type="pres">
      <dgm:prSet presAssocID="{CD595884-CF1D-4B4A-AB52-4D72B5CC503E}" presName="tx2" presStyleLbl="revTx" presStyleIdx="3" presStyleCnt="5"/>
      <dgm:spPr/>
      <dgm:t>
        <a:bodyPr/>
        <a:lstStyle/>
        <a:p>
          <a:endParaRPr lang="en-US"/>
        </a:p>
      </dgm:t>
    </dgm:pt>
    <dgm:pt modelId="{73D008F7-455A-4CCF-AC9C-C245547E9896}" type="pres">
      <dgm:prSet presAssocID="{CD595884-CF1D-4B4A-AB52-4D72B5CC503E}" presName="vert2" presStyleCnt="0"/>
      <dgm:spPr/>
    </dgm:pt>
    <dgm:pt modelId="{799D105C-9759-4A77-BCB2-9393EE52AE8A}" type="pres">
      <dgm:prSet presAssocID="{CD595884-CF1D-4B4A-AB52-4D72B5CC503E}" presName="thinLine2b" presStyleLbl="callout" presStyleIdx="2" presStyleCnt="4"/>
      <dgm:spPr/>
    </dgm:pt>
    <dgm:pt modelId="{B8C9E1A4-DB52-478F-AEE1-47C335C80C84}" type="pres">
      <dgm:prSet presAssocID="{CD595884-CF1D-4B4A-AB52-4D72B5CC503E}" presName="vertSpace2b" presStyleCnt="0"/>
      <dgm:spPr/>
    </dgm:pt>
    <dgm:pt modelId="{25B76BD4-E207-4285-A3CB-CEAEFD7EAB23}" type="pres">
      <dgm:prSet presAssocID="{00543525-E498-4BC5-8C06-BCDECD7539C3}" presName="horz2" presStyleCnt="0"/>
      <dgm:spPr/>
    </dgm:pt>
    <dgm:pt modelId="{2CB61965-7175-42E9-86D4-EE1637137572}" type="pres">
      <dgm:prSet presAssocID="{00543525-E498-4BC5-8C06-BCDECD7539C3}" presName="horzSpace2" presStyleCnt="0"/>
      <dgm:spPr/>
    </dgm:pt>
    <dgm:pt modelId="{45055FFF-F90A-4027-9779-D6781784DCF9}" type="pres">
      <dgm:prSet presAssocID="{00543525-E498-4BC5-8C06-BCDECD7539C3}" presName="tx2" presStyleLbl="revTx" presStyleIdx="4" presStyleCnt="5"/>
      <dgm:spPr/>
      <dgm:t>
        <a:bodyPr/>
        <a:lstStyle/>
        <a:p>
          <a:endParaRPr lang="en-US"/>
        </a:p>
      </dgm:t>
    </dgm:pt>
    <dgm:pt modelId="{F93D0ADB-5206-4364-BAE7-DAE92683B692}" type="pres">
      <dgm:prSet presAssocID="{00543525-E498-4BC5-8C06-BCDECD7539C3}" presName="vert2" presStyleCnt="0"/>
      <dgm:spPr/>
    </dgm:pt>
    <dgm:pt modelId="{83FB214E-4E12-45B0-9D89-6C0743F2D603}" type="pres">
      <dgm:prSet presAssocID="{00543525-E498-4BC5-8C06-BCDECD7539C3}" presName="thinLine2b" presStyleLbl="callout" presStyleIdx="3" presStyleCnt="4"/>
      <dgm:spPr/>
    </dgm:pt>
    <dgm:pt modelId="{E6724F93-AC81-4444-B849-AF4FF4AC8219}" type="pres">
      <dgm:prSet presAssocID="{00543525-E498-4BC5-8C06-BCDECD7539C3}" presName="vertSpace2b" presStyleCnt="0"/>
      <dgm:spPr/>
    </dgm:pt>
  </dgm:ptLst>
  <dgm:cxnLst>
    <dgm:cxn modelId="{CB4D322A-94FB-4343-911F-C915FB896206}" type="presOf" srcId="{035C7F43-90DF-492D-B2B3-8F1D3C3D8942}" destId="{2913CD01-5E00-47E6-A93A-D6EE01C87FAE}" srcOrd="0" destOrd="0" presId="urn:microsoft.com/office/officeart/2008/layout/LinedList"/>
    <dgm:cxn modelId="{E1C98264-248E-4E8E-8C64-4B02BBDE6C85}" type="presOf" srcId="{3B54A766-BC27-4858-9C4A-C3DDCB8D80D2}" destId="{672405AE-6AA7-4264-A5AD-AA79C983F244}" srcOrd="0" destOrd="0" presId="urn:microsoft.com/office/officeart/2008/layout/LinedList"/>
    <dgm:cxn modelId="{E18CD3CD-207B-49EA-A94A-4681B248D5C4}" srcId="{3B54A766-BC27-4858-9C4A-C3DDCB8D80D2}" destId="{08ED54FE-8CE3-4B49-9FC5-2DD939A1EC62}" srcOrd="0" destOrd="0" parTransId="{2E94DA26-4FDE-4F6D-94F7-61F30B2C94E0}" sibTransId="{0A7D6F60-2A3A-4A01-A2A6-2C1937FEDC60}"/>
    <dgm:cxn modelId="{458DEAA9-CB5D-4FD3-91EC-B7DE9E47FE89}" type="presOf" srcId="{CD595884-CF1D-4B4A-AB52-4D72B5CC503E}" destId="{447968BF-74BB-42C1-8558-5AB4B818310A}" srcOrd="0" destOrd="0" presId="urn:microsoft.com/office/officeart/2008/layout/LinedList"/>
    <dgm:cxn modelId="{45F4BFE8-710E-4155-80A8-2C038E862CD8}" srcId="{3B54A766-BC27-4858-9C4A-C3DDCB8D80D2}" destId="{7FCA15D8-C214-403F-98CC-C9CBE078B1F6}" srcOrd="1" destOrd="0" parTransId="{34C1D82F-9298-4C6C-8DAA-1F657B9BE471}" sibTransId="{0BECEEA3-A9E1-4301-B6F6-B6DEBD5E3C21}"/>
    <dgm:cxn modelId="{9B1C9572-078F-4FB1-959A-0A9343804959}" srcId="{035C7F43-90DF-492D-B2B3-8F1D3C3D8942}" destId="{3B54A766-BC27-4858-9C4A-C3DDCB8D80D2}" srcOrd="0" destOrd="0" parTransId="{B4DDEB28-27B0-4E26-8BB5-BD40DDF6003A}" sibTransId="{D015D9A7-29D8-4E19-B853-238079EA49DF}"/>
    <dgm:cxn modelId="{B2D22321-F31D-4750-8ED9-61C22BD25599}" srcId="{3B54A766-BC27-4858-9C4A-C3DDCB8D80D2}" destId="{CD595884-CF1D-4B4A-AB52-4D72B5CC503E}" srcOrd="2" destOrd="0" parTransId="{B1BE3349-8C30-47DE-9883-1FFC5F47CD54}" sibTransId="{22A34043-A008-4773-A665-39850A2A2E10}"/>
    <dgm:cxn modelId="{237AD51E-C405-4FD5-94E8-1A38A54C7EB4}" srcId="{3B54A766-BC27-4858-9C4A-C3DDCB8D80D2}" destId="{00543525-E498-4BC5-8C06-BCDECD7539C3}" srcOrd="3" destOrd="0" parTransId="{86170A53-E0EA-4B79-80CF-49C7AF376929}" sibTransId="{A6C76E68-899E-4CA1-9D90-6ED5FCF6543B}"/>
    <dgm:cxn modelId="{2441BBDB-D5FC-4986-A9BB-093E8FE81684}" type="presOf" srcId="{08ED54FE-8CE3-4B49-9FC5-2DD939A1EC62}" destId="{65EADCA0-C514-4DED-A30C-583B027F5BF7}" srcOrd="0" destOrd="0" presId="urn:microsoft.com/office/officeart/2008/layout/LinedList"/>
    <dgm:cxn modelId="{7E3F268D-BA7B-4E23-B89B-D848F0C8DA03}" type="presOf" srcId="{7FCA15D8-C214-403F-98CC-C9CBE078B1F6}" destId="{FC081F5F-115A-45F2-A813-718169A3483C}" srcOrd="0" destOrd="0" presId="urn:microsoft.com/office/officeart/2008/layout/LinedList"/>
    <dgm:cxn modelId="{A9E859D5-1AAF-4C66-B7A5-170EBEE0C78F}" type="presOf" srcId="{00543525-E498-4BC5-8C06-BCDECD7539C3}" destId="{45055FFF-F90A-4027-9779-D6781784DCF9}" srcOrd="0" destOrd="0" presId="urn:microsoft.com/office/officeart/2008/layout/LinedList"/>
    <dgm:cxn modelId="{20CFF85D-9110-4BA6-AC19-50877564EEC7}" type="presParOf" srcId="{2913CD01-5E00-47E6-A93A-D6EE01C87FAE}" destId="{4B104615-9484-4B1C-A9FA-7010752FE035}" srcOrd="0" destOrd="0" presId="urn:microsoft.com/office/officeart/2008/layout/LinedList"/>
    <dgm:cxn modelId="{7B24AAB1-69A0-4D75-A3B6-D5651E26A4C6}" type="presParOf" srcId="{2913CD01-5E00-47E6-A93A-D6EE01C87FAE}" destId="{C51C05C2-E885-4550-9A72-020EE71E2E4B}" srcOrd="1" destOrd="0" presId="urn:microsoft.com/office/officeart/2008/layout/LinedList"/>
    <dgm:cxn modelId="{278188F1-95C4-448E-BB1A-1806825DF22E}" type="presParOf" srcId="{C51C05C2-E885-4550-9A72-020EE71E2E4B}" destId="{672405AE-6AA7-4264-A5AD-AA79C983F244}" srcOrd="0" destOrd="0" presId="urn:microsoft.com/office/officeart/2008/layout/LinedList"/>
    <dgm:cxn modelId="{639A0AFA-B04E-4820-AFB5-6E2A8CE30C38}" type="presParOf" srcId="{C51C05C2-E885-4550-9A72-020EE71E2E4B}" destId="{5B0A2F2A-DDAE-4C70-B1A9-01480E5247CD}" srcOrd="1" destOrd="0" presId="urn:microsoft.com/office/officeart/2008/layout/LinedList"/>
    <dgm:cxn modelId="{3286B64B-99B4-4820-89D8-7AF7D93BFBFA}" type="presParOf" srcId="{5B0A2F2A-DDAE-4C70-B1A9-01480E5247CD}" destId="{2DE55578-6AA0-463C-9D3F-FBB2883C7B45}" srcOrd="0" destOrd="0" presId="urn:microsoft.com/office/officeart/2008/layout/LinedList"/>
    <dgm:cxn modelId="{891F2812-C8EB-46A5-A0C4-E439E5931BE0}" type="presParOf" srcId="{5B0A2F2A-DDAE-4C70-B1A9-01480E5247CD}" destId="{EE3B9997-99E1-427E-BBF9-574995D9C182}" srcOrd="1" destOrd="0" presId="urn:microsoft.com/office/officeart/2008/layout/LinedList"/>
    <dgm:cxn modelId="{1E57AC50-CD6D-46D0-865C-69FA3D14778D}" type="presParOf" srcId="{EE3B9997-99E1-427E-BBF9-574995D9C182}" destId="{1FBA6761-E044-46F2-B749-722AA11B2B90}" srcOrd="0" destOrd="0" presId="urn:microsoft.com/office/officeart/2008/layout/LinedList"/>
    <dgm:cxn modelId="{F9CF46C5-18E8-4EF9-BBB5-73E5DBC9A09E}" type="presParOf" srcId="{EE3B9997-99E1-427E-BBF9-574995D9C182}" destId="{65EADCA0-C514-4DED-A30C-583B027F5BF7}" srcOrd="1" destOrd="0" presId="urn:microsoft.com/office/officeart/2008/layout/LinedList"/>
    <dgm:cxn modelId="{4688EE06-5BB3-4C4C-ACA2-4F3B7F9E00F1}" type="presParOf" srcId="{EE3B9997-99E1-427E-BBF9-574995D9C182}" destId="{5BC99BD5-E0EB-4248-B867-4F569EDA96BF}" srcOrd="2" destOrd="0" presId="urn:microsoft.com/office/officeart/2008/layout/LinedList"/>
    <dgm:cxn modelId="{B854890C-D227-42AE-A1F9-86DA897E6D60}" type="presParOf" srcId="{5B0A2F2A-DDAE-4C70-B1A9-01480E5247CD}" destId="{38456EE7-3708-4EC3-BB61-CF3424C54892}" srcOrd="2" destOrd="0" presId="urn:microsoft.com/office/officeart/2008/layout/LinedList"/>
    <dgm:cxn modelId="{1F961844-5641-4CC0-9DE8-9B30154F2E1F}" type="presParOf" srcId="{5B0A2F2A-DDAE-4C70-B1A9-01480E5247CD}" destId="{1F062AB6-66D3-46C9-ADD3-973BA9405E50}" srcOrd="3" destOrd="0" presId="urn:microsoft.com/office/officeart/2008/layout/LinedList"/>
    <dgm:cxn modelId="{85C41A35-0529-4D22-A6DA-52C59CB8D30B}" type="presParOf" srcId="{5B0A2F2A-DDAE-4C70-B1A9-01480E5247CD}" destId="{464987A4-64FE-449E-A11A-823CC44EAA3A}" srcOrd="4" destOrd="0" presId="urn:microsoft.com/office/officeart/2008/layout/LinedList"/>
    <dgm:cxn modelId="{028DD1A2-4019-4EE1-85CB-14A236A92CCC}" type="presParOf" srcId="{464987A4-64FE-449E-A11A-823CC44EAA3A}" destId="{F711AB35-B9AB-4C3D-83B9-9D0AF92A86DB}" srcOrd="0" destOrd="0" presId="urn:microsoft.com/office/officeart/2008/layout/LinedList"/>
    <dgm:cxn modelId="{4B222A9F-427E-4180-9A1C-480770C7E234}" type="presParOf" srcId="{464987A4-64FE-449E-A11A-823CC44EAA3A}" destId="{FC081F5F-115A-45F2-A813-718169A3483C}" srcOrd="1" destOrd="0" presId="urn:microsoft.com/office/officeart/2008/layout/LinedList"/>
    <dgm:cxn modelId="{4D8E1D82-C842-4B46-AF8F-BE3705480BCB}" type="presParOf" srcId="{464987A4-64FE-449E-A11A-823CC44EAA3A}" destId="{FC3B4B4F-DD7C-4A0A-A256-836A7CF535FB}" srcOrd="2" destOrd="0" presId="urn:microsoft.com/office/officeart/2008/layout/LinedList"/>
    <dgm:cxn modelId="{67C1580D-2672-4C06-8AFD-17264B0A77E9}" type="presParOf" srcId="{5B0A2F2A-DDAE-4C70-B1A9-01480E5247CD}" destId="{EBF68D65-FEAE-4710-9057-0FC481BC5C3F}" srcOrd="5" destOrd="0" presId="urn:microsoft.com/office/officeart/2008/layout/LinedList"/>
    <dgm:cxn modelId="{8F9F0C0D-AED4-4109-B429-EB05249CD1CA}" type="presParOf" srcId="{5B0A2F2A-DDAE-4C70-B1A9-01480E5247CD}" destId="{77B89973-041A-4D77-9BAC-7CB1D7FE9204}" srcOrd="6" destOrd="0" presId="urn:microsoft.com/office/officeart/2008/layout/LinedList"/>
    <dgm:cxn modelId="{E1C52209-6A69-4E3A-856B-4390C85DE14B}" type="presParOf" srcId="{5B0A2F2A-DDAE-4C70-B1A9-01480E5247CD}" destId="{A879F1E1-369C-4E43-B59A-FEB5D01DC8B4}" srcOrd="7" destOrd="0" presId="urn:microsoft.com/office/officeart/2008/layout/LinedList"/>
    <dgm:cxn modelId="{13FCE40B-DD25-4D45-B900-4DEA4CAA9EB7}" type="presParOf" srcId="{A879F1E1-369C-4E43-B59A-FEB5D01DC8B4}" destId="{3FBB93E6-DE7F-43BF-B08A-E860770B8280}" srcOrd="0" destOrd="0" presId="urn:microsoft.com/office/officeart/2008/layout/LinedList"/>
    <dgm:cxn modelId="{5E0F2EA3-06D8-4996-A4E8-F7424981DFAC}" type="presParOf" srcId="{A879F1E1-369C-4E43-B59A-FEB5D01DC8B4}" destId="{447968BF-74BB-42C1-8558-5AB4B818310A}" srcOrd="1" destOrd="0" presId="urn:microsoft.com/office/officeart/2008/layout/LinedList"/>
    <dgm:cxn modelId="{D0EDA372-81D2-4DD8-AE64-5618D93E3745}" type="presParOf" srcId="{A879F1E1-369C-4E43-B59A-FEB5D01DC8B4}" destId="{73D008F7-455A-4CCF-AC9C-C245547E9896}" srcOrd="2" destOrd="0" presId="urn:microsoft.com/office/officeart/2008/layout/LinedList"/>
    <dgm:cxn modelId="{A6D12251-84CA-4FAF-8D82-950D4285DE2B}" type="presParOf" srcId="{5B0A2F2A-DDAE-4C70-B1A9-01480E5247CD}" destId="{799D105C-9759-4A77-BCB2-9393EE52AE8A}" srcOrd="8" destOrd="0" presId="urn:microsoft.com/office/officeart/2008/layout/LinedList"/>
    <dgm:cxn modelId="{5D8E704E-CA0D-4D0B-8353-2DE34F76E964}" type="presParOf" srcId="{5B0A2F2A-DDAE-4C70-B1A9-01480E5247CD}" destId="{B8C9E1A4-DB52-478F-AEE1-47C335C80C84}" srcOrd="9" destOrd="0" presId="urn:microsoft.com/office/officeart/2008/layout/LinedList"/>
    <dgm:cxn modelId="{67E5AA17-2854-4EE7-95A2-B4A4B7A0A4E7}" type="presParOf" srcId="{5B0A2F2A-DDAE-4C70-B1A9-01480E5247CD}" destId="{25B76BD4-E207-4285-A3CB-CEAEFD7EAB23}" srcOrd="10" destOrd="0" presId="urn:microsoft.com/office/officeart/2008/layout/LinedList"/>
    <dgm:cxn modelId="{D766F19F-E9C3-47E0-9B41-C8062706D596}" type="presParOf" srcId="{25B76BD4-E207-4285-A3CB-CEAEFD7EAB23}" destId="{2CB61965-7175-42E9-86D4-EE1637137572}" srcOrd="0" destOrd="0" presId="urn:microsoft.com/office/officeart/2008/layout/LinedList"/>
    <dgm:cxn modelId="{53FD2F95-8EC9-4BF5-ADA3-9936024222CB}" type="presParOf" srcId="{25B76BD4-E207-4285-A3CB-CEAEFD7EAB23}" destId="{45055FFF-F90A-4027-9779-D6781784DCF9}" srcOrd="1" destOrd="0" presId="urn:microsoft.com/office/officeart/2008/layout/LinedList"/>
    <dgm:cxn modelId="{A65BE06D-7811-4C45-BEC3-847B45F72254}" type="presParOf" srcId="{25B76BD4-E207-4285-A3CB-CEAEFD7EAB23}" destId="{F93D0ADB-5206-4364-BAE7-DAE92683B692}" srcOrd="2" destOrd="0" presId="urn:microsoft.com/office/officeart/2008/layout/LinedList"/>
    <dgm:cxn modelId="{28887B1F-EAB4-4B1B-993A-3FB4051CD829}" type="presParOf" srcId="{5B0A2F2A-DDAE-4C70-B1A9-01480E5247CD}" destId="{83FB214E-4E12-45B0-9D89-6C0743F2D603}" srcOrd="11" destOrd="0" presId="urn:microsoft.com/office/officeart/2008/layout/LinedList"/>
    <dgm:cxn modelId="{3CA2BF76-FE84-4A32-83DD-3462A7D16692}" type="presParOf" srcId="{5B0A2F2A-DDAE-4C70-B1A9-01480E5247CD}" destId="{E6724F93-AC81-4444-B849-AF4FF4AC8219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30E5128-A9BB-4E04-8025-263D0D77278C}" type="doc">
      <dgm:prSet loTypeId="urn:microsoft.com/office/officeart/2008/layout/LinedList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4ED98384-543D-4C43-822E-9D0FB63F4F21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A221D350-7E6F-4C2E-8C14-2BB89AB08544}" type="parTrans" cxnId="{1FC3C42E-6961-4D95-88A6-D6FF5C9C8A0C}">
      <dgm:prSet/>
      <dgm:spPr/>
      <dgm:t>
        <a:bodyPr/>
        <a:lstStyle/>
        <a:p>
          <a:endParaRPr lang="en-US"/>
        </a:p>
      </dgm:t>
    </dgm:pt>
    <dgm:pt modelId="{073587FF-AA73-43A3-B587-14E3E450DFAC}" type="sibTrans" cxnId="{1FC3C42E-6961-4D95-88A6-D6FF5C9C8A0C}">
      <dgm:prSet/>
      <dgm:spPr/>
      <dgm:t>
        <a:bodyPr/>
        <a:lstStyle/>
        <a:p>
          <a:endParaRPr lang="en-US"/>
        </a:p>
      </dgm:t>
    </dgm:pt>
    <dgm:pt modelId="{9661D376-CB78-44ED-B54B-D1C360B64BFA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Udhëzues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prindërit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tyre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përfshirje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procesin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buxhetimit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pjesëmarrje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/>
        </a:p>
      </dgm:t>
    </dgm:pt>
    <dgm:pt modelId="{28DE9115-F763-4C50-8E61-F0B6F5ADB34A}" type="parTrans" cxnId="{4813A81A-645C-4225-A188-8AC05D93B262}">
      <dgm:prSet/>
      <dgm:spPr/>
      <dgm:t>
        <a:bodyPr/>
        <a:lstStyle/>
        <a:p>
          <a:endParaRPr lang="en-US"/>
        </a:p>
      </dgm:t>
    </dgm:pt>
    <dgm:pt modelId="{C81E209F-4A29-4A88-8D18-ACFF32095F17}" type="sibTrans" cxnId="{4813A81A-645C-4225-A188-8AC05D93B262}">
      <dgm:prSet/>
      <dgm:spPr/>
      <dgm:t>
        <a:bodyPr/>
        <a:lstStyle/>
        <a:p>
          <a:endParaRPr lang="en-US"/>
        </a:p>
      </dgm:t>
    </dgm:pt>
    <dgm:pt modelId="{08B2827E-4AD0-4E09-BED1-B203779C99E9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Fokus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‘’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Hëna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’’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prindërit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tyre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Vlerësimi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ndikimit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mësimeve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nxjerra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brenda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HANDIKOS.</a:t>
          </a:r>
          <a:endParaRPr lang="en-US" dirty="0"/>
        </a:p>
      </dgm:t>
    </dgm:pt>
    <dgm:pt modelId="{C1CCFD6F-5184-41F8-B576-B3AFA31A50EC}" type="parTrans" cxnId="{6011D528-3BF6-42B8-93DF-56A92B8D0499}">
      <dgm:prSet/>
      <dgm:spPr/>
      <dgm:t>
        <a:bodyPr/>
        <a:lstStyle/>
        <a:p>
          <a:endParaRPr lang="en-US"/>
        </a:p>
      </dgm:t>
    </dgm:pt>
    <dgm:pt modelId="{D952864B-6039-41A1-A760-2F068950880D}" type="sibTrans" cxnId="{6011D528-3BF6-42B8-93DF-56A92B8D0499}">
      <dgm:prSet/>
      <dgm:spPr/>
      <dgm:t>
        <a:bodyPr/>
        <a:lstStyle/>
        <a:p>
          <a:endParaRPr lang="en-US"/>
        </a:p>
      </dgm:t>
    </dgm:pt>
    <dgm:pt modelId="{A3071754-AA5D-4EE5-9C8D-8DF5B4B833E7}">
      <dgm:prSet phldrT="[Text]"/>
      <dgm:spPr/>
      <dgm:t>
        <a:bodyPr/>
        <a:lstStyle/>
        <a:p>
          <a:pPr>
            <a:buNone/>
          </a:pP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Dokument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Udhëzues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Strategjitë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avokimit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efektiv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drejtat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gjatë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krizave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Kosovë</a:t>
          </a:r>
          <a:endParaRPr lang="en-US" dirty="0"/>
        </a:p>
      </dgm:t>
    </dgm:pt>
    <dgm:pt modelId="{ED213218-9096-4EE3-AC90-1E3F6E67A182}" type="parTrans" cxnId="{AC2D3B51-671B-4A4C-8446-3BDF8E7D2804}">
      <dgm:prSet/>
      <dgm:spPr/>
      <dgm:t>
        <a:bodyPr/>
        <a:lstStyle/>
        <a:p>
          <a:endParaRPr lang="en-US"/>
        </a:p>
      </dgm:t>
    </dgm:pt>
    <dgm:pt modelId="{CDD899B8-1E1F-46EF-AB15-B5C1654614F3}" type="sibTrans" cxnId="{AC2D3B51-671B-4A4C-8446-3BDF8E7D2804}">
      <dgm:prSet/>
      <dgm:spPr/>
      <dgm:t>
        <a:bodyPr/>
        <a:lstStyle/>
        <a:p>
          <a:endParaRPr lang="en-US"/>
        </a:p>
      </dgm:t>
    </dgm:pt>
    <dgm:pt modelId="{18715E87-7AAD-4B2B-A78B-6E72EF9CDD67}" type="pres">
      <dgm:prSet presAssocID="{E30E5128-A9BB-4E04-8025-263D0D77278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1F8ED2F-7A33-419B-8140-C40361100C5B}" type="pres">
      <dgm:prSet presAssocID="{4ED98384-543D-4C43-822E-9D0FB63F4F21}" presName="thickLine" presStyleLbl="alignNode1" presStyleIdx="0" presStyleCnt="1"/>
      <dgm:spPr/>
    </dgm:pt>
    <dgm:pt modelId="{EB8ACF28-CC0F-4C98-B1E1-CFDD2A9626FD}" type="pres">
      <dgm:prSet presAssocID="{4ED98384-543D-4C43-822E-9D0FB63F4F21}" presName="horz1" presStyleCnt="0"/>
      <dgm:spPr/>
    </dgm:pt>
    <dgm:pt modelId="{EE0C9378-E642-405E-9C35-FC656572F4B6}" type="pres">
      <dgm:prSet presAssocID="{4ED98384-543D-4C43-822E-9D0FB63F4F21}" presName="tx1" presStyleLbl="revTx" presStyleIdx="0" presStyleCnt="4" custScaleX="71802"/>
      <dgm:spPr/>
      <dgm:t>
        <a:bodyPr/>
        <a:lstStyle/>
        <a:p>
          <a:endParaRPr lang="en-US"/>
        </a:p>
      </dgm:t>
    </dgm:pt>
    <dgm:pt modelId="{6262A9DB-DB94-460F-906B-652D959A1B70}" type="pres">
      <dgm:prSet presAssocID="{4ED98384-543D-4C43-822E-9D0FB63F4F21}" presName="vert1" presStyleCnt="0"/>
      <dgm:spPr/>
    </dgm:pt>
    <dgm:pt modelId="{AA6DEB74-3C8E-427A-A7F4-903446BEB02D}" type="pres">
      <dgm:prSet presAssocID="{9661D376-CB78-44ED-B54B-D1C360B64BFA}" presName="vertSpace2a" presStyleCnt="0"/>
      <dgm:spPr/>
    </dgm:pt>
    <dgm:pt modelId="{26C42108-4352-4923-878E-DEFCFF8403EE}" type="pres">
      <dgm:prSet presAssocID="{9661D376-CB78-44ED-B54B-D1C360B64BFA}" presName="horz2" presStyleCnt="0"/>
      <dgm:spPr/>
    </dgm:pt>
    <dgm:pt modelId="{F2FE56D6-6C19-4163-9837-FB6EDCEB1DA3}" type="pres">
      <dgm:prSet presAssocID="{9661D376-CB78-44ED-B54B-D1C360B64BFA}" presName="horzSpace2" presStyleCnt="0"/>
      <dgm:spPr/>
    </dgm:pt>
    <dgm:pt modelId="{1C3A84DB-FA9A-418B-8233-CEA10770788E}" type="pres">
      <dgm:prSet presAssocID="{9661D376-CB78-44ED-B54B-D1C360B64BFA}" presName="tx2" presStyleLbl="revTx" presStyleIdx="1" presStyleCnt="4" custLinFactNeighborX="-238" custLinFactNeighborY="-2043"/>
      <dgm:spPr/>
      <dgm:t>
        <a:bodyPr/>
        <a:lstStyle/>
        <a:p>
          <a:endParaRPr lang="en-US"/>
        </a:p>
      </dgm:t>
    </dgm:pt>
    <dgm:pt modelId="{D279B977-F5E9-4581-819A-0E4A8F85B0CF}" type="pres">
      <dgm:prSet presAssocID="{9661D376-CB78-44ED-B54B-D1C360B64BFA}" presName="vert2" presStyleCnt="0"/>
      <dgm:spPr/>
    </dgm:pt>
    <dgm:pt modelId="{93EDEF21-661C-489C-B63C-B483940BF69B}" type="pres">
      <dgm:prSet presAssocID="{9661D376-CB78-44ED-B54B-D1C360B64BFA}" presName="thinLine2b" presStyleLbl="callout" presStyleIdx="0" presStyleCnt="3"/>
      <dgm:spPr/>
    </dgm:pt>
    <dgm:pt modelId="{38DF8A41-BA98-46F3-B410-D1F264E9770A}" type="pres">
      <dgm:prSet presAssocID="{9661D376-CB78-44ED-B54B-D1C360B64BFA}" presName="vertSpace2b" presStyleCnt="0"/>
      <dgm:spPr/>
    </dgm:pt>
    <dgm:pt modelId="{692196BD-6235-4FF9-ACDB-DE9633B20FD7}" type="pres">
      <dgm:prSet presAssocID="{08B2827E-4AD0-4E09-BED1-B203779C99E9}" presName="horz2" presStyleCnt="0"/>
      <dgm:spPr/>
    </dgm:pt>
    <dgm:pt modelId="{B4C74B09-889C-4336-9C09-191BD2679743}" type="pres">
      <dgm:prSet presAssocID="{08B2827E-4AD0-4E09-BED1-B203779C99E9}" presName="horzSpace2" presStyleCnt="0"/>
      <dgm:spPr/>
    </dgm:pt>
    <dgm:pt modelId="{4F019FE9-B1EE-4D48-A08D-08329AD2CBFC}" type="pres">
      <dgm:prSet presAssocID="{08B2827E-4AD0-4E09-BED1-B203779C99E9}" presName="tx2" presStyleLbl="revTx" presStyleIdx="2" presStyleCnt="4"/>
      <dgm:spPr/>
      <dgm:t>
        <a:bodyPr/>
        <a:lstStyle/>
        <a:p>
          <a:endParaRPr lang="en-US"/>
        </a:p>
      </dgm:t>
    </dgm:pt>
    <dgm:pt modelId="{8F7FCC29-0710-426C-BFAB-4452B7BA6933}" type="pres">
      <dgm:prSet presAssocID="{08B2827E-4AD0-4E09-BED1-B203779C99E9}" presName="vert2" presStyleCnt="0"/>
      <dgm:spPr/>
    </dgm:pt>
    <dgm:pt modelId="{95717CC2-3A35-4DA5-90C4-993B5BFB17BF}" type="pres">
      <dgm:prSet presAssocID="{08B2827E-4AD0-4E09-BED1-B203779C99E9}" presName="thinLine2b" presStyleLbl="callout" presStyleIdx="1" presStyleCnt="3"/>
      <dgm:spPr/>
    </dgm:pt>
    <dgm:pt modelId="{4FE55762-B118-4953-9BDB-79115369DAAB}" type="pres">
      <dgm:prSet presAssocID="{08B2827E-4AD0-4E09-BED1-B203779C99E9}" presName="vertSpace2b" presStyleCnt="0"/>
      <dgm:spPr/>
    </dgm:pt>
    <dgm:pt modelId="{6867237A-EF64-4655-AADF-174AE00E029D}" type="pres">
      <dgm:prSet presAssocID="{A3071754-AA5D-4EE5-9C8D-8DF5B4B833E7}" presName="horz2" presStyleCnt="0"/>
      <dgm:spPr/>
    </dgm:pt>
    <dgm:pt modelId="{A3CEB201-847F-470B-9589-9250B29B4C8B}" type="pres">
      <dgm:prSet presAssocID="{A3071754-AA5D-4EE5-9C8D-8DF5B4B833E7}" presName="horzSpace2" presStyleCnt="0"/>
      <dgm:spPr/>
    </dgm:pt>
    <dgm:pt modelId="{7619400F-8558-4E6D-8C74-0DCB4A1DB10F}" type="pres">
      <dgm:prSet presAssocID="{A3071754-AA5D-4EE5-9C8D-8DF5B4B833E7}" presName="tx2" presStyleLbl="revTx" presStyleIdx="3" presStyleCnt="4"/>
      <dgm:spPr/>
      <dgm:t>
        <a:bodyPr/>
        <a:lstStyle/>
        <a:p>
          <a:endParaRPr lang="en-US"/>
        </a:p>
      </dgm:t>
    </dgm:pt>
    <dgm:pt modelId="{3CF8B562-8063-4CA1-9F73-3994269439D8}" type="pres">
      <dgm:prSet presAssocID="{A3071754-AA5D-4EE5-9C8D-8DF5B4B833E7}" presName="vert2" presStyleCnt="0"/>
      <dgm:spPr/>
    </dgm:pt>
    <dgm:pt modelId="{F0AEB3A1-3002-438A-99D9-3A170B2654AB}" type="pres">
      <dgm:prSet presAssocID="{A3071754-AA5D-4EE5-9C8D-8DF5B4B833E7}" presName="thinLine2b" presStyleLbl="callout" presStyleIdx="2" presStyleCnt="3"/>
      <dgm:spPr/>
    </dgm:pt>
    <dgm:pt modelId="{BD507D03-E710-4610-B11B-DA36E00A8C81}" type="pres">
      <dgm:prSet presAssocID="{A3071754-AA5D-4EE5-9C8D-8DF5B4B833E7}" presName="vertSpace2b" presStyleCnt="0"/>
      <dgm:spPr/>
    </dgm:pt>
  </dgm:ptLst>
  <dgm:cxnLst>
    <dgm:cxn modelId="{783B2ED8-1A54-48C5-9CD6-BB14E000AE23}" type="presOf" srcId="{9661D376-CB78-44ED-B54B-D1C360B64BFA}" destId="{1C3A84DB-FA9A-418B-8233-CEA10770788E}" srcOrd="0" destOrd="0" presId="urn:microsoft.com/office/officeart/2008/layout/LinedList"/>
    <dgm:cxn modelId="{0A5F7A7B-92E6-4A7F-A58E-7A55E66165BC}" type="presOf" srcId="{08B2827E-4AD0-4E09-BED1-B203779C99E9}" destId="{4F019FE9-B1EE-4D48-A08D-08329AD2CBFC}" srcOrd="0" destOrd="0" presId="urn:microsoft.com/office/officeart/2008/layout/LinedList"/>
    <dgm:cxn modelId="{4813A81A-645C-4225-A188-8AC05D93B262}" srcId="{4ED98384-543D-4C43-822E-9D0FB63F4F21}" destId="{9661D376-CB78-44ED-B54B-D1C360B64BFA}" srcOrd="0" destOrd="0" parTransId="{28DE9115-F763-4C50-8E61-F0B6F5ADB34A}" sibTransId="{C81E209F-4A29-4A88-8D18-ACFF32095F17}"/>
    <dgm:cxn modelId="{AC2D3B51-671B-4A4C-8446-3BDF8E7D2804}" srcId="{4ED98384-543D-4C43-822E-9D0FB63F4F21}" destId="{A3071754-AA5D-4EE5-9C8D-8DF5B4B833E7}" srcOrd="2" destOrd="0" parTransId="{ED213218-9096-4EE3-AC90-1E3F6E67A182}" sibTransId="{CDD899B8-1E1F-46EF-AB15-B5C1654614F3}"/>
    <dgm:cxn modelId="{1FC3C42E-6961-4D95-88A6-D6FF5C9C8A0C}" srcId="{E30E5128-A9BB-4E04-8025-263D0D77278C}" destId="{4ED98384-543D-4C43-822E-9D0FB63F4F21}" srcOrd="0" destOrd="0" parTransId="{A221D350-7E6F-4C2E-8C14-2BB89AB08544}" sibTransId="{073587FF-AA73-43A3-B587-14E3E450DFAC}"/>
    <dgm:cxn modelId="{F65B6DD0-4D50-4AF2-8246-76BDB3C28849}" type="presOf" srcId="{A3071754-AA5D-4EE5-9C8D-8DF5B4B833E7}" destId="{7619400F-8558-4E6D-8C74-0DCB4A1DB10F}" srcOrd="0" destOrd="0" presId="urn:microsoft.com/office/officeart/2008/layout/LinedList"/>
    <dgm:cxn modelId="{CE453C5E-A180-4970-B9EB-AD125CDD463C}" type="presOf" srcId="{E30E5128-A9BB-4E04-8025-263D0D77278C}" destId="{18715E87-7AAD-4B2B-A78B-6E72EF9CDD67}" srcOrd="0" destOrd="0" presId="urn:microsoft.com/office/officeart/2008/layout/LinedList"/>
    <dgm:cxn modelId="{6011D528-3BF6-42B8-93DF-56A92B8D0499}" srcId="{4ED98384-543D-4C43-822E-9D0FB63F4F21}" destId="{08B2827E-4AD0-4E09-BED1-B203779C99E9}" srcOrd="1" destOrd="0" parTransId="{C1CCFD6F-5184-41F8-B576-B3AFA31A50EC}" sibTransId="{D952864B-6039-41A1-A760-2F068950880D}"/>
    <dgm:cxn modelId="{AADF8DE5-54C9-4AB8-8397-2EE87C52A27B}" type="presOf" srcId="{4ED98384-543D-4C43-822E-9D0FB63F4F21}" destId="{EE0C9378-E642-405E-9C35-FC656572F4B6}" srcOrd="0" destOrd="0" presId="urn:microsoft.com/office/officeart/2008/layout/LinedList"/>
    <dgm:cxn modelId="{0873F110-93FE-4FE0-9DF7-CEC665B95F21}" type="presParOf" srcId="{18715E87-7AAD-4B2B-A78B-6E72EF9CDD67}" destId="{61F8ED2F-7A33-419B-8140-C40361100C5B}" srcOrd="0" destOrd="0" presId="urn:microsoft.com/office/officeart/2008/layout/LinedList"/>
    <dgm:cxn modelId="{BFFC4970-84B9-4724-A57A-67EBC7CBB167}" type="presParOf" srcId="{18715E87-7AAD-4B2B-A78B-6E72EF9CDD67}" destId="{EB8ACF28-CC0F-4C98-B1E1-CFDD2A9626FD}" srcOrd="1" destOrd="0" presId="urn:microsoft.com/office/officeart/2008/layout/LinedList"/>
    <dgm:cxn modelId="{CD3B5296-AD61-47EE-B638-6E900AA09C87}" type="presParOf" srcId="{EB8ACF28-CC0F-4C98-B1E1-CFDD2A9626FD}" destId="{EE0C9378-E642-405E-9C35-FC656572F4B6}" srcOrd="0" destOrd="0" presId="urn:microsoft.com/office/officeart/2008/layout/LinedList"/>
    <dgm:cxn modelId="{19266A5E-10A3-43CB-87F9-E6FA32756D4A}" type="presParOf" srcId="{EB8ACF28-CC0F-4C98-B1E1-CFDD2A9626FD}" destId="{6262A9DB-DB94-460F-906B-652D959A1B70}" srcOrd="1" destOrd="0" presId="urn:microsoft.com/office/officeart/2008/layout/LinedList"/>
    <dgm:cxn modelId="{10E8D053-3F83-4031-9B4F-9B2FDDED9E25}" type="presParOf" srcId="{6262A9DB-DB94-460F-906B-652D959A1B70}" destId="{AA6DEB74-3C8E-427A-A7F4-903446BEB02D}" srcOrd="0" destOrd="0" presId="urn:microsoft.com/office/officeart/2008/layout/LinedList"/>
    <dgm:cxn modelId="{00AA5B80-3851-4992-A89E-CFF302675C62}" type="presParOf" srcId="{6262A9DB-DB94-460F-906B-652D959A1B70}" destId="{26C42108-4352-4923-878E-DEFCFF8403EE}" srcOrd="1" destOrd="0" presId="urn:microsoft.com/office/officeart/2008/layout/LinedList"/>
    <dgm:cxn modelId="{C539BEEF-2D46-428E-84C4-2D07C911FD59}" type="presParOf" srcId="{26C42108-4352-4923-878E-DEFCFF8403EE}" destId="{F2FE56D6-6C19-4163-9837-FB6EDCEB1DA3}" srcOrd="0" destOrd="0" presId="urn:microsoft.com/office/officeart/2008/layout/LinedList"/>
    <dgm:cxn modelId="{DB99FDCD-BB94-400C-9028-D1446415BDE0}" type="presParOf" srcId="{26C42108-4352-4923-878E-DEFCFF8403EE}" destId="{1C3A84DB-FA9A-418B-8233-CEA10770788E}" srcOrd="1" destOrd="0" presId="urn:microsoft.com/office/officeart/2008/layout/LinedList"/>
    <dgm:cxn modelId="{9EE59F18-52A9-4B47-9396-59F0DDBC064D}" type="presParOf" srcId="{26C42108-4352-4923-878E-DEFCFF8403EE}" destId="{D279B977-F5E9-4581-819A-0E4A8F85B0CF}" srcOrd="2" destOrd="0" presId="urn:microsoft.com/office/officeart/2008/layout/LinedList"/>
    <dgm:cxn modelId="{5450816D-19B0-434E-9D5F-25CDEADA76AB}" type="presParOf" srcId="{6262A9DB-DB94-460F-906B-652D959A1B70}" destId="{93EDEF21-661C-489C-B63C-B483940BF69B}" srcOrd="2" destOrd="0" presId="urn:microsoft.com/office/officeart/2008/layout/LinedList"/>
    <dgm:cxn modelId="{B9D3B692-A21F-4AA7-A398-4A3E2DEA6FE6}" type="presParOf" srcId="{6262A9DB-DB94-460F-906B-652D959A1B70}" destId="{38DF8A41-BA98-46F3-B410-D1F264E9770A}" srcOrd="3" destOrd="0" presId="urn:microsoft.com/office/officeart/2008/layout/LinedList"/>
    <dgm:cxn modelId="{314E524D-F46D-4F8F-B46E-2E4E937470F3}" type="presParOf" srcId="{6262A9DB-DB94-460F-906B-652D959A1B70}" destId="{692196BD-6235-4FF9-ACDB-DE9633B20FD7}" srcOrd="4" destOrd="0" presId="urn:microsoft.com/office/officeart/2008/layout/LinedList"/>
    <dgm:cxn modelId="{CBD18D19-EFBF-47E2-9FFB-E6D851E67885}" type="presParOf" srcId="{692196BD-6235-4FF9-ACDB-DE9633B20FD7}" destId="{B4C74B09-889C-4336-9C09-191BD2679743}" srcOrd="0" destOrd="0" presId="urn:microsoft.com/office/officeart/2008/layout/LinedList"/>
    <dgm:cxn modelId="{3B0FD409-64B0-4993-8042-5E581AF3EE0D}" type="presParOf" srcId="{692196BD-6235-4FF9-ACDB-DE9633B20FD7}" destId="{4F019FE9-B1EE-4D48-A08D-08329AD2CBFC}" srcOrd="1" destOrd="0" presId="urn:microsoft.com/office/officeart/2008/layout/LinedList"/>
    <dgm:cxn modelId="{2C70F39D-0997-4810-B60C-DB93C45EF6F4}" type="presParOf" srcId="{692196BD-6235-4FF9-ACDB-DE9633B20FD7}" destId="{8F7FCC29-0710-426C-BFAB-4452B7BA6933}" srcOrd="2" destOrd="0" presId="urn:microsoft.com/office/officeart/2008/layout/LinedList"/>
    <dgm:cxn modelId="{9ECB0681-B26D-49E8-83AF-66A9522B40A9}" type="presParOf" srcId="{6262A9DB-DB94-460F-906B-652D959A1B70}" destId="{95717CC2-3A35-4DA5-90C4-993B5BFB17BF}" srcOrd="5" destOrd="0" presId="urn:microsoft.com/office/officeart/2008/layout/LinedList"/>
    <dgm:cxn modelId="{92E9844B-A651-4F05-B95A-A5D1B7913869}" type="presParOf" srcId="{6262A9DB-DB94-460F-906B-652D959A1B70}" destId="{4FE55762-B118-4953-9BDB-79115369DAAB}" srcOrd="6" destOrd="0" presId="urn:microsoft.com/office/officeart/2008/layout/LinedList"/>
    <dgm:cxn modelId="{595A0615-CD10-460C-9743-DBE0624B35D0}" type="presParOf" srcId="{6262A9DB-DB94-460F-906B-652D959A1B70}" destId="{6867237A-EF64-4655-AADF-174AE00E029D}" srcOrd="7" destOrd="0" presId="urn:microsoft.com/office/officeart/2008/layout/LinedList"/>
    <dgm:cxn modelId="{BAF76A3F-61B1-41C8-89E2-DF4AA0A9861A}" type="presParOf" srcId="{6867237A-EF64-4655-AADF-174AE00E029D}" destId="{A3CEB201-847F-470B-9589-9250B29B4C8B}" srcOrd="0" destOrd="0" presId="urn:microsoft.com/office/officeart/2008/layout/LinedList"/>
    <dgm:cxn modelId="{33FAC80F-C1CD-4071-A6FF-674426C3E0FF}" type="presParOf" srcId="{6867237A-EF64-4655-AADF-174AE00E029D}" destId="{7619400F-8558-4E6D-8C74-0DCB4A1DB10F}" srcOrd="1" destOrd="0" presId="urn:microsoft.com/office/officeart/2008/layout/LinedList"/>
    <dgm:cxn modelId="{E40FA0CB-FE67-4403-BA18-18B59CB648EE}" type="presParOf" srcId="{6867237A-EF64-4655-AADF-174AE00E029D}" destId="{3CF8B562-8063-4CA1-9F73-3994269439D8}" srcOrd="2" destOrd="0" presId="urn:microsoft.com/office/officeart/2008/layout/LinedList"/>
    <dgm:cxn modelId="{23A83EC9-9180-4DEA-8729-8E9AD583ECE9}" type="presParOf" srcId="{6262A9DB-DB94-460F-906B-652D959A1B70}" destId="{F0AEB3A1-3002-438A-99D9-3A170B2654AB}" srcOrd="8" destOrd="0" presId="urn:microsoft.com/office/officeart/2008/layout/LinedList"/>
    <dgm:cxn modelId="{8FB81DA8-432B-48EF-AE3E-78933C990BEE}" type="presParOf" srcId="{6262A9DB-DB94-460F-906B-652D959A1B70}" destId="{BD507D03-E710-4610-B11B-DA36E00A8C81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860397F-B5FD-417F-A72C-D15CA0E61BD5}" type="doc">
      <dgm:prSet loTypeId="urn:microsoft.com/office/officeart/2008/layout/LinedList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FBC43424-39A5-43FD-8FB3-CA9F7583894B}">
      <dgm:prSet phldrT="[Text]" phldr="1"/>
      <dgm:spPr/>
      <dgm:t>
        <a:bodyPr/>
        <a:lstStyle/>
        <a:p>
          <a:endParaRPr lang="en-US" dirty="0"/>
        </a:p>
      </dgm:t>
    </dgm:pt>
    <dgm:pt modelId="{FF7B9EBA-6049-46DA-A080-7315E0DA889F}" type="parTrans" cxnId="{6E65D95C-A7E7-412E-A1AA-37ABDF344639}">
      <dgm:prSet/>
      <dgm:spPr/>
      <dgm:t>
        <a:bodyPr/>
        <a:lstStyle/>
        <a:p>
          <a:endParaRPr lang="en-US"/>
        </a:p>
      </dgm:t>
    </dgm:pt>
    <dgm:pt modelId="{8159F9BF-DBDC-48D8-89D8-41622443F7B7}" type="sibTrans" cxnId="{6E65D95C-A7E7-412E-A1AA-37ABDF344639}">
      <dgm:prSet/>
      <dgm:spPr/>
      <dgm:t>
        <a:bodyPr/>
        <a:lstStyle/>
        <a:p>
          <a:endParaRPr lang="en-US"/>
        </a:p>
      </dgm:t>
    </dgm:pt>
    <dgm:pt modelId="{07F3C145-55BD-4B2B-AF3A-4634766C3BE7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Fokus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OJQ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institucione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Rritja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aftësive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avokimit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OSHC-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rëndësinë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mbledhjes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analizimit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përdorimit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mënyrë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efektive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dhënave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shkeljet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drejtave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dirty="0"/>
        </a:p>
      </dgm:t>
    </dgm:pt>
    <dgm:pt modelId="{A18450B5-6803-4E23-AFE6-8E193507105B}" type="parTrans" cxnId="{9B3ED614-8C32-42F2-AB28-6CE79CFF55E5}">
      <dgm:prSet/>
      <dgm:spPr/>
      <dgm:t>
        <a:bodyPr/>
        <a:lstStyle/>
        <a:p>
          <a:endParaRPr lang="en-US"/>
        </a:p>
      </dgm:t>
    </dgm:pt>
    <dgm:pt modelId="{72695CC2-681E-4937-A29B-26ABC248A009}" type="sibTrans" cxnId="{9B3ED614-8C32-42F2-AB28-6CE79CFF55E5}">
      <dgm:prSet/>
      <dgm:spPr/>
      <dgm:t>
        <a:bodyPr/>
        <a:lstStyle/>
        <a:p>
          <a:endParaRPr lang="en-US"/>
        </a:p>
      </dgm:t>
    </dgm:pt>
    <dgm:pt modelId="{39BAEDA6-8C2F-46C7-8B5E-AAF174C7BFF4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Hulumtim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Forcimi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kapaciteteve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QPS (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Qendrave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Punë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Sociale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shërbime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gjithëpërfshirëse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endParaRPr lang="en-US" dirty="0"/>
        </a:p>
      </dgm:t>
    </dgm:pt>
    <dgm:pt modelId="{C24D7754-49FC-414B-BD8B-BA6D540DAD49}" type="parTrans" cxnId="{72A5762A-7EE4-4641-BCCE-7172A220BC1E}">
      <dgm:prSet/>
      <dgm:spPr/>
      <dgm:t>
        <a:bodyPr/>
        <a:lstStyle/>
        <a:p>
          <a:endParaRPr lang="en-US"/>
        </a:p>
      </dgm:t>
    </dgm:pt>
    <dgm:pt modelId="{9AB149BE-72D6-4BAD-B587-9CEF2EDD8C0A}" type="sibTrans" cxnId="{72A5762A-7EE4-4641-BCCE-7172A220BC1E}">
      <dgm:prSet/>
      <dgm:spPr/>
      <dgm:t>
        <a:bodyPr/>
        <a:lstStyle/>
        <a:p>
          <a:endParaRPr lang="en-US"/>
        </a:p>
      </dgm:t>
    </dgm:pt>
    <dgm:pt modelId="{D34F251D-DCA5-45B0-92E3-C2509D87EA34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Hartimi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Strategjisë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Marrëdhënie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Publikun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Komunikim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Zhvillimi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Trajnimit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tematikë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njëjtë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stafin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HANDIKOS</a:t>
          </a:r>
          <a:endParaRPr lang="en-US" dirty="0"/>
        </a:p>
      </dgm:t>
    </dgm:pt>
    <dgm:pt modelId="{495B6029-F34C-4A96-8582-CAC622809154}" type="parTrans" cxnId="{5455E862-0DC1-4EDF-A3F7-20C420ED769F}">
      <dgm:prSet/>
      <dgm:spPr/>
      <dgm:t>
        <a:bodyPr/>
        <a:lstStyle/>
        <a:p>
          <a:endParaRPr lang="en-US"/>
        </a:p>
      </dgm:t>
    </dgm:pt>
    <dgm:pt modelId="{AC379973-EB77-40B4-99CB-11E115487A4C}" type="sibTrans" cxnId="{5455E862-0DC1-4EDF-A3F7-20C420ED769F}">
      <dgm:prSet/>
      <dgm:spPr/>
      <dgm:t>
        <a:bodyPr/>
        <a:lstStyle/>
        <a:p>
          <a:endParaRPr lang="en-US"/>
        </a:p>
      </dgm:t>
    </dgm:pt>
    <dgm:pt modelId="{1AC9FD9F-34B5-4D92-84B2-34873FFE0962}">
      <dgm:prSet phldrT="[Text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Organizimi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një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trajnimi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stafin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HANDIKOS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menaxhimin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ciklit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projektit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dirty="0"/>
            <a:t>.</a:t>
          </a:r>
        </a:p>
      </dgm:t>
    </dgm:pt>
    <dgm:pt modelId="{30298D07-42A8-44BD-9A92-D02409B8B30C}" type="parTrans" cxnId="{6F1432D9-63CC-4A25-91CC-1D63038D678E}">
      <dgm:prSet/>
      <dgm:spPr/>
      <dgm:t>
        <a:bodyPr/>
        <a:lstStyle/>
        <a:p>
          <a:endParaRPr lang="en-US"/>
        </a:p>
      </dgm:t>
    </dgm:pt>
    <dgm:pt modelId="{8F87150D-A652-41DE-B2E6-19F6740648AE}" type="sibTrans" cxnId="{6F1432D9-63CC-4A25-91CC-1D63038D678E}">
      <dgm:prSet/>
      <dgm:spPr/>
      <dgm:t>
        <a:bodyPr/>
        <a:lstStyle/>
        <a:p>
          <a:endParaRPr lang="en-US"/>
        </a:p>
      </dgm:t>
    </dgm:pt>
    <dgm:pt modelId="{C13F81A1-B2CC-4F31-ACAD-93EBF968D209}" type="pres">
      <dgm:prSet presAssocID="{D860397F-B5FD-417F-A72C-D15CA0E61BD5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574C63C4-730B-4C35-A9EE-81A870DAD43C}" type="pres">
      <dgm:prSet presAssocID="{FBC43424-39A5-43FD-8FB3-CA9F7583894B}" presName="thickLine" presStyleLbl="alignNode1" presStyleIdx="0" presStyleCnt="1"/>
      <dgm:spPr/>
    </dgm:pt>
    <dgm:pt modelId="{EF86DF37-E5C1-4D12-9517-5AFBCD60522F}" type="pres">
      <dgm:prSet presAssocID="{FBC43424-39A5-43FD-8FB3-CA9F7583894B}" presName="horz1" presStyleCnt="0"/>
      <dgm:spPr/>
    </dgm:pt>
    <dgm:pt modelId="{68A8B729-9815-4834-B7A5-3FA323A67682}" type="pres">
      <dgm:prSet presAssocID="{FBC43424-39A5-43FD-8FB3-CA9F7583894B}" presName="tx1" presStyleLbl="revTx" presStyleIdx="0" presStyleCnt="5" custScaleX="3641"/>
      <dgm:spPr/>
      <dgm:t>
        <a:bodyPr/>
        <a:lstStyle/>
        <a:p>
          <a:endParaRPr lang="en-US"/>
        </a:p>
      </dgm:t>
    </dgm:pt>
    <dgm:pt modelId="{E6D0C0BB-B931-40A6-8735-F0221F4148FB}" type="pres">
      <dgm:prSet presAssocID="{FBC43424-39A5-43FD-8FB3-CA9F7583894B}" presName="vert1" presStyleCnt="0"/>
      <dgm:spPr/>
    </dgm:pt>
    <dgm:pt modelId="{1C991287-8FCE-4392-9DD5-6DD89263C7C8}" type="pres">
      <dgm:prSet presAssocID="{07F3C145-55BD-4B2B-AF3A-4634766C3BE7}" presName="vertSpace2a" presStyleCnt="0"/>
      <dgm:spPr/>
    </dgm:pt>
    <dgm:pt modelId="{DEA6B805-E8BD-4933-9855-855881725B16}" type="pres">
      <dgm:prSet presAssocID="{07F3C145-55BD-4B2B-AF3A-4634766C3BE7}" presName="horz2" presStyleCnt="0"/>
      <dgm:spPr/>
    </dgm:pt>
    <dgm:pt modelId="{B6087D48-F4D4-43BF-97E9-3F5737D1EE6F}" type="pres">
      <dgm:prSet presAssocID="{07F3C145-55BD-4B2B-AF3A-4634766C3BE7}" presName="horzSpace2" presStyleCnt="0"/>
      <dgm:spPr/>
    </dgm:pt>
    <dgm:pt modelId="{7FDDEE1B-E566-4300-B0A6-D5AFF426A08F}" type="pres">
      <dgm:prSet presAssocID="{07F3C145-55BD-4B2B-AF3A-4634766C3BE7}" presName="tx2" presStyleLbl="revTx" presStyleIdx="1" presStyleCnt="5" custScaleX="128392"/>
      <dgm:spPr/>
      <dgm:t>
        <a:bodyPr/>
        <a:lstStyle/>
        <a:p>
          <a:endParaRPr lang="en-US"/>
        </a:p>
      </dgm:t>
    </dgm:pt>
    <dgm:pt modelId="{239E8B59-0AE7-4C6E-AC38-D3A2112F2011}" type="pres">
      <dgm:prSet presAssocID="{07F3C145-55BD-4B2B-AF3A-4634766C3BE7}" presName="vert2" presStyleCnt="0"/>
      <dgm:spPr/>
    </dgm:pt>
    <dgm:pt modelId="{636E24A7-5833-402B-850A-5169C871298F}" type="pres">
      <dgm:prSet presAssocID="{07F3C145-55BD-4B2B-AF3A-4634766C3BE7}" presName="thinLine2b" presStyleLbl="callout" presStyleIdx="0" presStyleCnt="4" custLinFactNeighborX="2780" custLinFactNeighborY="17161"/>
      <dgm:spPr/>
    </dgm:pt>
    <dgm:pt modelId="{6614FC84-B19F-4AD3-8206-4C99DA17F309}" type="pres">
      <dgm:prSet presAssocID="{07F3C145-55BD-4B2B-AF3A-4634766C3BE7}" presName="vertSpace2b" presStyleCnt="0"/>
      <dgm:spPr/>
    </dgm:pt>
    <dgm:pt modelId="{2B4073F0-AC13-440F-8FD6-656B887222AD}" type="pres">
      <dgm:prSet presAssocID="{39BAEDA6-8C2F-46C7-8B5E-AAF174C7BFF4}" presName="horz2" presStyleCnt="0"/>
      <dgm:spPr/>
    </dgm:pt>
    <dgm:pt modelId="{C58C7CF4-94B6-4855-A7C3-BFEAE5291B0A}" type="pres">
      <dgm:prSet presAssocID="{39BAEDA6-8C2F-46C7-8B5E-AAF174C7BFF4}" presName="horzSpace2" presStyleCnt="0"/>
      <dgm:spPr/>
    </dgm:pt>
    <dgm:pt modelId="{7F7C0F4B-693F-4C07-A520-43A269E9B605}" type="pres">
      <dgm:prSet presAssocID="{39BAEDA6-8C2F-46C7-8B5E-AAF174C7BFF4}" presName="tx2" presStyleLbl="revTx" presStyleIdx="2" presStyleCnt="5" custScaleX="131233"/>
      <dgm:spPr/>
      <dgm:t>
        <a:bodyPr/>
        <a:lstStyle/>
        <a:p>
          <a:endParaRPr lang="en-US"/>
        </a:p>
      </dgm:t>
    </dgm:pt>
    <dgm:pt modelId="{2494F7EA-8AAF-416E-B4D3-C996D65493C2}" type="pres">
      <dgm:prSet presAssocID="{39BAEDA6-8C2F-46C7-8B5E-AAF174C7BFF4}" presName="vert2" presStyleCnt="0"/>
      <dgm:spPr/>
    </dgm:pt>
    <dgm:pt modelId="{0BDF35BD-4262-4C3D-A24F-1CF6F9CD9E84}" type="pres">
      <dgm:prSet presAssocID="{39BAEDA6-8C2F-46C7-8B5E-AAF174C7BFF4}" presName="thinLine2b" presStyleLbl="callout" presStyleIdx="1" presStyleCnt="4" custLinFactY="-100000" custLinFactNeighborX="2873" custLinFactNeighborY="-122639"/>
      <dgm:spPr/>
    </dgm:pt>
    <dgm:pt modelId="{F99B052A-702D-4233-A173-DDB77185FE85}" type="pres">
      <dgm:prSet presAssocID="{39BAEDA6-8C2F-46C7-8B5E-AAF174C7BFF4}" presName="vertSpace2b" presStyleCnt="0"/>
      <dgm:spPr/>
    </dgm:pt>
    <dgm:pt modelId="{4043E62E-F770-486F-91A6-60C2F61C31F4}" type="pres">
      <dgm:prSet presAssocID="{D34F251D-DCA5-45B0-92E3-C2509D87EA34}" presName="horz2" presStyleCnt="0"/>
      <dgm:spPr/>
    </dgm:pt>
    <dgm:pt modelId="{3FAF8FBE-AEB2-4195-9A41-3337DDA3A47F}" type="pres">
      <dgm:prSet presAssocID="{D34F251D-DCA5-45B0-92E3-C2509D87EA34}" presName="horzSpace2" presStyleCnt="0"/>
      <dgm:spPr/>
    </dgm:pt>
    <dgm:pt modelId="{1994519A-B63F-4175-8A40-0ACC885A3BE7}" type="pres">
      <dgm:prSet presAssocID="{D34F251D-DCA5-45B0-92E3-C2509D87EA34}" presName="tx2" presStyleLbl="revTx" presStyleIdx="3" presStyleCnt="5" custScaleX="134204"/>
      <dgm:spPr/>
      <dgm:t>
        <a:bodyPr/>
        <a:lstStyle/>
        <a:p>
          <a:endParaRPr lang="en-US"/>
        </a:p>
      </dgm:t>
    </dgm:pt>
    <dgm:pt modelId="{A1A1C11D-478C-403F-BF17-84B6ECED89DE}" type="pres">
      <dgm:prSet presAssocID="{D34F251D-DCA5-45B0-92E3-C2509D87EA34}" presName="vert2" presStyleCnt="0"/>
      <dgm:spPr/>
    </dgm:pt>
    <dgm:pt modelId="{53735FCC-B912-4595-A61C-608AEB564654}" type="pres">
      <dgm:prSet presAssocID="{D34F251D-DCA5-45B0-92E3-C2509D87EA34}" presName="thinLine2b" presStyleLbl="callout" presStyleIdx="2" presStyleCnt="4" custLinFactNeighborX="3480" custLinFactNeighborY="17359"/>
      <dgm:spPr/>
    </dgm:pt>
    <dgm:pt modelId="{C89FD09A-CB17-4BE7-A821-0FAB53D5494B}" type="pres">
      <dgm:prSet presAssocID="{D34F251D-DCA5-45B0-92E3-C2509D87EA34}" presName="vertSpace2b" presStyleCnt="0"/>
      <dgm:spPr/>
    </dgm:pt>
    <dgm:pt modelId="{0902FBA1-8082-427D-ABAD-EA78F07CBB94}" type="pres">
      <dgm:prSet presAssocID="{1AC9FD9F-34B5-4D92-84B2-34873FFE0962}" presName="horz2" presStyleCnt="0"/>
      <dgm:spPr/>
    </dgm:pt>
    <dgm:pt modelId="{434C5632-30C0-4C90-A633-2EB7C0377AB8}" type="pres">
      <dgm:prSet presAssocID="{1AC9FD9F-34B5-4D92-84B2-34873FFE0962}" presName="horzSpace2" presStyleCnt="0"/>
      <dgm:spPr/>
    </dgm:pt>
    <dgm:pt modelId="{8ABB092C-2A59-48B9-AEE0-B2A4B80700E1}" type="pres">
      <dgm:prSet presAssocID="{1AC9FD9F-34B5-4D92-84B2-34873FFE0962}" presName="tx2" presStyleLbl="revTx" presStyleIdx="4" presStyleCnt="5" custScaleX="137167"/>
      <dgm:spPr/>
      <dgm:t>
        <a:bodyPr/>
        <a:lstStyle/>
        <a:p>
          <a:endParaRPr lang="en-US"/>
        </a:p>
      </dgm:t>
    </dgm:pt>
    <dgm:pt modelId="{78482E8D-B3AB-40E3-A944-3BCBED3885EC}" type="pres">
      <dgm:prSet presAssocID="{1AC9FD9F-34B5-4D92-84B2-34873FFE0962}" presName="vert2" presStyleCnt="0"/>
      <dgm:spPr/>
    </dgm:pt>
    <dgm:pt modelId="{14380302-480F-4781-A74E-E500009BC1D7}" type="pres">
      <dgm:prSet presAssocID="{1AC9FD9F-34B5-4D92-84B2-34873FFE0962}" presName="thinLine2b" presStyleLbl="callout" presStyleIdx="3" presStyleCnt="4" custFlipVert="1" custSzY="45720" custScaleX="69805"/>
      <dgm:spPr/>
    </dgm:pt>
    <dgm:pt modelId="{FA7F08D1-D0EA-4887-BE37-B4B5BF2F41EC}" type="pres">
      <dgm:prSet presAssocID="{1AC9FD9F-34B5-4D92-84B2-34873FFE0962}" presName="vertSpace2b" presStyleCnt="0"/>
      <dgm:spPr/>
    </dgm:pt>
  </dgm:ptLst>
  <dgm:cxnLst>
    <dgm:cxn modelId="{5455E862-0DC1-4EDF-A3F7-20C420ED769F}" srcId="{FBC43424-39A5-43FD-8FB3-CA9F7583894B}" destId="{D34F251D-DCA5-45B0-92E3-C2509D87EA34}" srcOrd="2" destOrd="0" parTransId="{495B6029-F34C-4A96-8582-CAC622809154}" sibTransId="{AC379973-EB77-40B4-99CB-11E115487A4C}"/>
    <dgm:cxn modelId="{9B3ED614-8C32-42F2-AB28-6CE79CFF55E5}" srcId="{FBC43424-39A5-43FD-8FB3-CA9F7583894B}" destId="{07F3C145-55BD-4B2B-AF3A-4634766C3BE7}" srcOrd="0" destOrd="0" parTransId="{A18450B5-6803-4E23-AFE6-8E193507105B}" sibTransId="{72695CC2-681E-4937-A29B-26ABC248A009}"/>
    <dgm:cxn modelId="{72A5762A-7EE4-4641-BCCE-7172A220BC1E}" srcId="{FBC43424-39A5-43FD-8FB3-CA9F7583894B}" destId="{39BAEDA6-8C2F-46C7-8B5E-AAF174C7BFF4}" srcOrd="1" destOrd="0" parTransId="{C24D7754-49FC-414B-BD8B-BA6D540DAD49}" sibTransId="{9AB149BE-72D6-4BAD-B587-9CEF2EDD8C0A}"/>
    <dgm:cxn modelId="{6597B26A-D8A3-45C1-A951-664142FD96DE}" type="presOf" srcId="{D860397F-B5FD-417F-A72C-D15CA0E61BD5}" destId="{C13F81A1-B2CC-4F31-ACAD-93EBF968D209}" srcOrd="0" destOrd="0" presId="urn:microsoft.com/office/officeart/2008/layout/LinedList"/>
    <dgm:cxn modelId="{53205529-3F55-4632-8874-DAA6EF7B841C}" type="presOf" srcId="{D34F251D-DCA5-45B0-92E3-C2509D87EA34}" destId="{1994519A-B63F-4175-8A40-0ACC885A3BE7}" srcOrd="0" destOrd="0" presId="urn:microsoft.com/office/officeart/2008/layout/LinedList"/>
    <dgm:cxn modelId="{12454318-9B5A-4F19-A8DE-258DF5947BEA}" type="presOf" srcId="{FBC43424-39A5-43FD-8FB3-CA9F7583894B}" destId="{68A8B729-9815-4834-B7A5-3FA323A67682}" srcOrd="0" destOrd="0" presId="urn:microsoft.com/office/officeart/2008/layout/LinedList"/>
    <dgm:cxn modelId="{F62290D9-DF3C-41F3-A271-68D58B3ADA59}" type="presOf" srcId="{1AC9FD9F-34B5-4D92-84B2-34873FFE0962}" destId="{8ABB092C-2A59-48B9-AEE0-B2A4B80700E1}" srcOrd="0" destOrd="0" presId="urn:microsoft.com/office/officeart/2008/layout/LinedList"/>
    <dgm:cxn modelId="{3BD66D70-5186-452F-9B85-3971E7E99BB5}" type="presOf" srcId="{07F3C145-55BD-4B2B-AF3A-4634766C3BE7}" destId="{7FDDEE1B-E566-4300-B0A6-D5AFF426A08F}" srcOrd="0" destOrd="0" presId="urn:microsoft.com/office/officeart/2008/layout/LinedList"/>
    <dgm:cxn modelId="{6E65D95C-A7E7-412E-A1AA-37ABDF344639}" srcId="{D860397F-B5FD-417F-A72C-D15CA0E61BD5}" destId="{FBC43424-39A5-43FD-8FB3-CA9F7583894B}" srcOrd="0" destOrd="0" parTransId="{FF7B9EBA-6049-46DA-A080-7315E0DA889F}" sibTransId="{8159F9BF-DBDC-48D8-89D8-41622443F7B7}"/>
    <dgm:cxn modelId="{6F1432D9-63CC-4A25-91CC-1D63038D678E}" srcId="{FBC43424-39A5-43FD-8FB3-CA9F7583894B}" destId="{1AC9FD9F-34B5-4D92-84B2-34873FFE0962}" srcOrd="3" destOrd="0" parTransId="{30298D07-42A8-44BD-9A92-D02409B8B30C}" sibTransId="{8F87150D-A652-41DE-B2E6-19F6740648AE}"/>
    <dgm:cxn modelId="{2F725DAD-F3D4-417D-97AE-EBCDC0E19663}" type="presOf" srcId="{39BAEDA6-8C2F-46C7-8B5E-AAF174C7BFF4}" destId="{7F7C0F4B-693F-4C07-A520-43A269E9B605}" srcOrd="0" destOrd="0" presId="urn:microsoft.com/office/officeart/2008/layout/LinedList"/>
    <dgm:cxn modelId="{24401D6E-D6EB-4F60-87A4-6C7DA08E62F9}" type="presParOf" srcId="{C13F81A1-B2CC-4F31-ACAD-93EBF968D209}" destId="{574C63C4-730B-4C35-A9EE-81A870DAD43C}" srcOrd="0" destOrd="0" presId="urn:microsoft.com/office/officeart/2008/layout/LinedList"/>
    <dgm:cxn modelId="{70149BCD-9EC8-483D-98E2-AE517EB2C1AC}" type="presParOf" srcId="{C13F81A1-B2CC-4F31-ACAD-93EBF968D209}" destId="{EF86DF37-E5C1-4D12-9517-5AFBCD60522F}" srcOrd="1" destOrd="0" presId="urn:microsoft.com/office/officeart/2008/layout/LinedList"/>
    <dgm:cxn modelId="{BB3C53DC-7EB2-459C-BB0B-76489792011A}" type="presParOf" srcId="{EF86DF37-E5C1-4D12-9517-5AFBCD60522F}" destId="{68A8B729-9815-4834-B7A5-3FA323A67682}" srcOrd="0" destOrd="0" presId="urn:microsoft.com/office/officeart/2008/layout/LinedList"/>
    <dgm:cxn modelId="{3DD08537-C301-43A5-9D84-76C9C7A5AA4B}" type="presParOf" srcId="{EF86DF37-E5C1-4D12-9517-5AFBCD60522F}" destId="{E6D0C0BB-B931-40A6-8735-F0221F4148FB}" srcOrd="1" destOrd="0" presId="urn:microsoft.com/office/officeart/2008/layout/LinedList"/>
    <dgm:cxn modelId="{33320421-3C49-43E8-B873-9E9C331B400B}" type="presParOf" srcId="{E6D0C0BB-B931-40A6-8735-F0221F4148FB}" destId="{1C991287-8FCE-4392-9DD5-6DD89263C7C8}" srcOrd="0" destOrd="0" presId="urn:microsoft.com/office/officeart/2008/layout/LinedList"/>
    <dgm:cxn modelId="{22DDCFD1-D59B-4E11-8493-60E95429A263}" type="presParOf" srcId="{E6D0C0BB-B931-40A6-8735-F0221F4148FB}" destId="{DEA6B805-E8BD-4933-9855-855881725B16}" srcOrd="1" destOrd="0" presId="urn:microsoft.com/office/officeart/2008/layout/LinedList"/>
    <dgm:cxn modelId="{D094ECB9-D680-4414-893B-8D28C9BC0405}" type="presParOf" srcId="{DEA6B805-E8BD-4933-9855-855881725B16}" destId="{B6087D48-F4D4-43BF-97E9-3F5737D1EE6F}" srcOrd="0" destOrd="0" presId="urn:microsoft.com/office/officeart/2008/layout/LinedList"/>
    <dgm:cxn modelId="{CD375ACC-E604-4DA6-95B4-9712B7A051BF}" type="presParOf" srcId="{DEA6B805-E8BD-4933-9855-855881725B16}" destId="{7FDDEE1B-E566-4300-B0A6-D5AFF426A08F}" srcOrd="1" destOrd="0" presId="urn:microsoft.com/office/officeart/2008/layout/LinedList"/>
    <dgm:cxn modelId="{68FD2E7C-1E6C-4AAE-86D7-B1D24543EB2B}" type="presParOf" srcId="{DEA6B805-E8BD-4933-9855-855881725B16}" destId="{239E8B59-0AE7-4C6E-AC38-D3A2112F2011}" srcOrd="2" destOrd="0" presId="urn:microsoft.com/office/officeart/2008/layout/LinedList"/>
    <dgm:cxn modelId="{DA05A7A0-AD96-4B42-B0D2-EAA8A76E0FDD}" type="presParOf" srcId="{E6D0C0BB-B931-40A6-8735-F0221F4148FB}" destId="{636E24A7-5833-402B-850A-5169C871298F}" srcOrd="2" destOrd="0" presId="urn:microsoft.com/office/officeart/2008/layout/LinedList"/>
    <dgm:cxn modelId="{3ADC606F-6747-46DE-BC41-A1F7A588A91D}" type="presParOf" srcId="{E6D0C0BB-B931-40A6-8735-F0221F4148FB}" destId="{6614FC84-B19F-4AD3-8206-4C99DA17F309}" srcOrd="3" destOrd="0" presId="urn:microsoft.com/office/officeart/2008/layout/LinedList"/>
    <dgm:cxn modelId="{048943E4-E468-4C5E-93D9-0D07E4EE2E6F}" type="presParOf" srcId="{E6D0C0BB-B931-40A6-8735-F0221F4148FB}" destId="{2B4073F0-AC13-440F-8FD6-656B887222AD}" srcOrd="4" destOrd="0" presId="urn:microsoft.com/office/officeart/2008/layout/LinedList"/>
    <dgm:cxn modelId="{9BC433C7-DD7C-4939-8C2B-B081F7DE95EA}" type="presParOf" srcId="{2B4073F0-AC13-440F-8FD6-656B887222AD}" destId="{C58C7CF4-94B6-4855-A7C3-BFEAE5291B0A}" srcOrd="0" destOrd="0" presId="urn:microsoft.com/office/officeart/2008/layout/LinedList"/>
    <dgm:cxn modelId="{437751DE-7C72-4353-96AF-33AC47203F12}" type="presParOf" srcId="{2B4073F0-AC13-440F-8FD6-656B887222AD}" destId="{7F7C0F4B-693F-4C07-A520-43A269E9B605}" srcOrd="1" destOrd="0" presId="urn:microsoft.com/office/officeart/2008/layout/LinedList"/>
    <dgm:cxn modelId="{0D63EF7F-BA9B-404D-BC81-46CA0C026DD3}" type="presParOf" srcId="{2B4073F0-AC13-440F-8FD6-656B887222AD}" destId="{2494F7EA-8AAF-416E-B4D3-C996D65493C2}" srcOrd="2" destOrd="0" presId="urn:microsoft.com/office/officeart/2008/layout/LinedList"/>
    <dgm:cxn modelId="{5A856860-ABA0-4498-93C5-7941F31D377B}" type="presParOf" srcId="{E6D0C0BB-B931-40A6-8735-F0221F4148FB}" destId="{0BDF35BD-4262-4C3D-A24F-1CF6F9CD9E84}" srcOrd="5" destOrd="0" presId="urn:microsoft.com/office/officeart/2008/layout/LinedList"/>
    <dgm:cxn modelId="{BF9BE4DF-F69E-4ED1-9652-F80FCBB75C41}" type="presParOf" srcId="{E6D0C0BB-B931-40A6-8735-F0221F4148FB}" destId="{F99B052A-702D-4233-A173-DDB77185FE85}" srcOrd="6" destOrd="0" presId="urn:microsoft.com/office/officeart/2008/layout/LinedList"/>
    <dgm:cxn modelId="{8E35EBF1-4752-4F7B-89A5-42C193E528E7}" type="presParOf" srcId="{E6D0C0BB-B931-40A6-8735-F0221F4148FB}" destId="{4043E62E-F770-486F-91A6-60C2F61C31F4}" srcOrd="7" destOrd="0" presId="urn:microsoft.com/office/officeart/2008/layout/LinedList"/>
    <dgm:cxn modelId="{409A91F1-CC7C-4EF1-B3E6-36171F2BB553}" type="presParOf" srcId="{4043E62E-F770-486F-91A6-60C2F61C31F4}" destId="{3FAF8FBE-AEB2-4195-9A41-3337DDA3A47F}" srcOrd="0" destOrd="0" presId="urn:microsoft.com/office/officeart/2008/layout/LinedList"/>
    <dgm:cxn modelId="{D77FF810-A8CE-48C5-8BE2-CF3A6209BD65}" type="presParOf" srcId="{4043E62E-F770-486F-91A6-60C2F61C31F4}" destId="{1994519A-B63F-4175-8A40-0ACC885A3BE7}" srcOrd="1" destOrd="0" presId="urn:microsoft.com/office/officeart/2008/layout/LinedList"/>
    <dgm:cxn modelId="{35A34BAC-7500-474A-AE77-064A8686B797}" type="presParOf" srcId="{4043E62E-F770-486F-91A6-60C2F61C31F4}" destId="{A1A1C11D-478C-403F-BF17-84B6ECED89DE}" srcOrd="2" destOrd="0" presId="urn:microsoft.com/office/officeart/2008/layout/LinedList"/>
    <dgm:cxn modelId="{EF419A48-0359-48F1-953D-E43046D4A5D2}" type="presParOf" srcId="{E6D0C0BB-B931-40A6-8735-F0221F4148FB}" destId="{53735FCC-B912-4595-A61C-608AEB564654}" srcOrd="8" destOrd="0" presId="urn:microsoft.com/office/officeart/2008/layout/LinedList"/>
    <dgm:cxn modelId="{C8BF29AF-1F64-403B-B2BA-E7E4F8E1C5A4}" type="presParOf" srcId="{E6D0C0BB-B931-40A6-8735-F0221F4148FB}" destId="{C89FD09A-CB17-4BE7-A821-0FAB53D5494B}" srcOrd="9" destOrd="0" presId="urn:microsoft.com/office/officeart/2008/layout/LinedList"/>
    <dgm:cxn modelId="{3E7BECA4-0299-4720-9E83-D2476AB33C0A}" type="presParOf" srcId="{E6D0C0BB-B931-40A6-8735-F0221F4148FB}" destId="{0902FBA1-8082-427D-ABAD-EA78F07CBB94}" srcOrd="10" destOrd="0" presId="urn:microsoft.com/office/officeart/2008/layout/LinedList"/>
    <dgm:cxn modelId="{78D51A61-E5C7-4E49-AD3D-FA1E4AD7722B}" type="presParOf" srcId="{0902FBA1-8082-427D-ABAD-EA78F07CBB94}" destId="{434C5632-30C0-4C90-A633-2EB7C0377AB8}" srcOrd="0" destOrd="0" presId="urn:microsoft.com/office/officeart/2008/layout/LinedList"/>
    <dgm:cxn modelId="{540DED9F-9460-435F-BBC1-A80CD6119C54}" type="presParOf" srcId="{0902FBA1-8082-427D-ABAD-EA78F07CBB94}" destId="{8ABB092C-2A59-48B9-AEE0-B2A4B80700E1}" srcOrd="1" destOrd="0" presId="urn:microsoft.com/office/officeart/2008/layout/LinedList"/>
    <dgm:cxn modelId="{9FFD0B7F-3A7B-47CE-9D80-50D275283F72}" type="presParOf" srcId="{0902FBA1-8082-427D-ABAD-EA78F07CBB94}" destId="{78482E8D-B3AB-40E3-A944-3BCBED3885EC}" srcOrd="2" destOrd="0" presId="urn:microsoft.com/office/officeart/2008/layout/LinedList"/>
    <dgm:cxn modelId="{FFDD9B6B-46E4-4F5B-8CA6-AE68571A879B}" type="presParOf" srcId="{E6D0C0BB-B931-40A6-8735-F0221F4148FB}" destId="{14380302-480F-4781-A74E-E500009BC1D7}" srcOrd="11" destOrd="0" presId="urn:microsoft.com/office/officeart/2008/layout/LinedList"/>
    <dgm:cxn modelId="{84AEA68D-67B8-488D-BE5C-C95B077EFE1C}" type="presParOf" srcId="{E6D0C0BB-B931-40A6-8735-F0221F4148FB}" destId="{FA7F08D1-D0EA-4887-BE37-B4B5BF2F41EC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CC46809-ED56-4B59-A782-41AB8C509F0E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25B019-0FFB-4BC0-8254-7EAF74A30EC0}">
      <dgm:prSet custT="1"/>
      <dgm:spPr/>
      <dgm:t>
        <a:bodyPr/>
        <a:lstStyle/>
        <a:p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200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këshilla</a:t>
          </a:r>
          <a:r>
            <a:rPr lang="en-US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juridike</a:t>
          </a:r>
          <a:endParaRPr lang="en-US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E98679-F80C-4D93-997B-FDCF3C5ABBA8}" type="parTrans" cxnId="{B1C3773B-FBB9-4D43-A495-CE6B6DDFF706}">
      <dgm:prSet/>
      <dgm:spPr/>
      <dgm:t>
        <a:bodyPr/>
        <a:lstStyle/>
        <a:p>
          <a:endParaRPr lang="en-US"/>
        </a:p>
      </dgm:t>
    </dgm:pt>
    <dgm:pt modelId="{01A60DAC-0CBA-40D0-8881-65A963ED8406}" type="sibTrans" cxnId="{B1C3773B-FBB9-4D43-A495-CE6B6DDFF706}">
      <dgm:prSet/>
      <dgm:spPr/>
      <dgm:t>
        <a:bodyPr/>
        <a:lstStyle/>
        <a:p>
          <a:endParaRPr lang="en-US"/>
        </a:p>
      </dgm:t>
    </dgm:pt>
    <dgm:pt modelId="{DEE225DA-F43C-40BD-BC29-751DB9536378}">
      <dgm:prSet custT="1"/>
      <dgm:spPr/>
      <dgm:t>
        <a:bodyPr/>
        <a:lstStyle/>
        <a:p>
          <a:r>
            <a:rPr lang="en-US" sz="2700" dirty="0"/>
            <a:t>   </a:t>
          </a:r>
        </a:p>
        <a:p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8 padi </a:t>
          </a:r>
          <a:r>
            <a:rPr lang="en-US" sz="2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 total</a:t>
          </a:r>
        </a:p>
        <a:p>
          <a:endParaRPr lang="en-US" sz="2700" dirty="0"/>
        </a:p>
        <a:p>
          <a:endParaRPr lang="en-US" sz="2700" dirty="0"/>
        </a:p>
      </dgm:t>
    </dgm:pt>
    <dgm:pt modelId="{87F188AF-F4BD-4092-83BD-356413EF7127}" type="parTrans" cxnId="{66CE2DF2-CF04-4ACA-AF34-B1CABBFF5318}">
      <dgm:prSet/>
      <dgm:spPr/>
      <dgm:t>
        <a:bodyPr/>
        <a:lstStyle/>
        <a:p>
          <a:endParaRPr lang="en-US"/>
        </a:p>
      </dgm:t>
    </dgm:pt>
    <dgm:pt modelId="{AB83D7BF-EF76-4B02-BD8F-0C8D04B50367}" type="sibTrans" cxnId="{66CE2DF2-CF04-4ACA-AF34-B1CABBFF5318}">
      <dgm:prSet/>
      <dgm:spPr/>
      <dgm:t>
        <a:bodyPr/>
        <a:lstStyle/>
        <a:p>
          <a:endParaRPr lang="en-US"/>
        </a:p>
      </dgm:t>
    </dgm:pt>
    <dgm:pt modelId="{4C0D356A-F19A-4D70-AE08-4EEE778149DE}" type="pres">
      <dgm:prSet presAssocID="{1CC46809-ED56-4B59-A782-41AB8C509F0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6DD3754B-6D01-4E33-B237-7391E6E7FA57}" type="pres">
      <dgm:prSet presAssocID="{6725B019-0FFB-4BC0-8254-7EAF74A30EC0}" presName="hierRoot1" presStyleCnt="0">
        <dgm:presLayoutVars>
          <dgm:hierBranch val="init"/>
        </dgm:presLayoutVars>
      </dgm:prSet>
      <dgm:spPr/>
    </dgm:pt>
    <dgm:pt modelId="{EF26F975-ED6B-4804-AA73-BE497F33D02C}" type="pres">
      <dgm:prSet presAssocID="{6725B019-0FFB-4BC0-8254-7EAF74A30EC0}" presName="rootComposite1" presStyleCnt="0"/>
      <dgm:spPr/>
    </dgm:pt>
    <dgm:pt modelId="{6EFE691C-1F77-404D-B993-01F1EBBD7506}" type="pres">
      <dgm:prSet presAssocID="{6725B019-0FFB-4BC0-8254-7EAF74A30EC0}" presName="rootText1" presStyleLbl="alignAcc1" presStyleIdx="0" presStyleCnt="0" custScaleX="556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FAAF21-CAC5-4EAC-BC14-D800E26F3F1D}" type="pres">
      <dgm:prSet presAssocID="{6725B019-0FFB-4BC0-8254-7EAF74A30EC0}" presName="topArc1" presStyleLbl="parChTrans1D1" presStyleIdx="0" presStyleCnt="4"/>
      <dgm:spPr/>
    </dgm:pt>
    <dgm:pt modelId="{C4CF3F81-9150-4072-8443-5F2E72FCF3A5}" type="pres">
      <dgm:prSet presAssocID="{6725B019-0FFB-4BC0-8254-7EAF74A30EC0}" presName="bottomArc1" presStyleLbl="parChTrans1D1" presStyleIdx="1" presStyleCnt="4"/>
      <dgm:spPr/>
    </dgm:pt>
    <dgm:pt modelId="{BC3D58C4-D622-4785-BFFE-92ACF643351D}" type="pres">
      <dgm:prSet presAssocID="{6725B019-0FFB-4BC0-8254-7EAF74A30EC0}" presName="topConnNode1" presStyleLbl="node1" presStyleIdx="0" presStyleCnt="0"/>
      <dgm:spPr/>
      <dgm:t>
        <a:bodyPr/>
        <a:lstStyle/>
        <a:p>
          <a:endParaRPr lang="en-US"/>
        </a:p>
      </dgm:t>
    </dgm:pt>
    <dgm:pt modelId="{FC36906D-643C-4583-886A-2043B315CA86}" type="pres">
      <dgm:prSet presAssocID="{6725B019-0FFB-4BC0-8254-7EAF74A30EC0}" presName="hierChild2" presStyleCnt="0"/>
      <dgm:spPr/>
    </dgm:pt>
    <dgm:pt modelId="{F1E7586A-4CF9-407A-98AB-5382CEC1B182}" type="pres">
      <dgm:prSet presAssocID="{6725B019-0FFB-4BC0-8254-7EAF74A30EC0}" presName="hierChild3" presStyleCnt="0"/>
      <dgm:spPr/>
    </dgm:pt>
    <dgm:pt modelId="{A22852AF-095A-4DBF-A03A-393195A70CCF}" type="pres">
      <dgm:prSet presAssocID="{DEE225DA-F43C-40BD-BC29-751DB9536378}" presName="hierRoot1" presStyleCnt="0">
        <dgm:presLayoutVars>
          <dgm:hierBranch val="init"/>
        </dgm:presLayoutVars>
      </dgm:prSet>
      <dgm:spPr/>
    </dgm:pt>
    <dgm:pt modelId="{46F2FF14-1E8E-4708-8FB2-11C77BCCA755}" type="pres">
      <dgm:prSet presAssocID="{DEE225DA-F43C-40BD-BC29-751DB9536378}" presName="rootComposite1" presStyleCnt="0"/>
      <dgm:spPr/>
    </dgm:pt>
    <dgm:pt modelId="{B148E794-043B-42B0-9B4E-B55E86780818}" type="pres">
      <dgm:prSet presAssocID="{DEE225DA-F43C-40BD-BC29-751DB9536378}" presName="rootText1" presStyleLbl="alignAcc1" presStyleIdx="0" presStyleCnt="0" custScaleX="592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C95FB6-238C-4EF5-A689-BCE24CBC53FC}" type="pres">
      <dgm:prSet presAssocID="{DEE225DA-F43C-40BD-BC29-751DB9536378}" presName="topArc1" presStyleLbl="parChTrans1D1" presStyleIdx="2" presStyleCnt="4"/>
      <dgm:spPr/>
    </dgm:pt>
    <dgm:pt modelId="{39646188-F13B-42AD-9F63-B3B5542A0A17}" type="pres">
      <dgm:prSet presAssocID="{DEE225DA-F43C-40BD-BC29-751DB9536378}" presName="bottomArc1" presStyleLbl="parChTrans1D1" presStyleIdx="3" presStyleCnt="4"/>
      <dgm:spPr/>
    </dgm:pt>
    <dgm:pt modelId="{E26FF344-570E-4CB6-99D9-539DFF5C4C32}" type="pres">
      <dgm:prSet presAssocID="{DEE225DA-F43C-40BD-BC29-751DB9536378}" presName="topConnNode1" presStyleLbl="node1" presStyleIdx="0" presStyleCnt="0"/>
      <dgm:spPr/>
      <dgm:t>
        <a:bodyPr/>
        <a:lstStyle/>
        <a:p>
          <a:endParaRPr lang="en-US"/>
        </a:p>
      </dgm:t>
    </dgm:pt>
    <dgm:pt modelId="{CCCF9838-C587-4B4B-A0F4-D4ADB2B5A0DF}" type="pres">
      <dgm:prSet presAssocID="{DEE225DA-F43C-40BD-BC29-751DB9536378}" presName="hierChild2" presStyleCnt="0"/>
      <dgm:spPr/>
    </dgm:pt>
    <dgm:pt modelId="{60BE2140-6CA7-496E-A6E2-24C3FE742F43}" type="pres">
      <dgm:prSet presAssocID="{DEE225DA-F43C-40BD-BC29-751DB9536378}" presName="hierChild3" presStyleCnt="0"/>
      <dgm:spPr/>
    </dgm:pt>
  </dgm:ptLst>
  <dgm:cxnLst>
    <dgm:cxn modelId="{F60B643C-AE7A-4D81-8004-2B6E4A176D80}" type="presOf" srcId="{6725B019-0FFB-4BC0-8254-7EAF74A30EC0}" destId="{6EFE691C-1F77-404D-B993-01F1EBBD7506}" srcOrd="0" destOrd="0" presId="urn:microsoft.com/office/officeart/2008/layout/HalfCircleOrganizationChart"/>
    <dgm:cxn modelId="{B1C3773B-FBB9-4D43-A495-CE6B6DDFF706}" srcId="{1CC46809-ED56-4B59-A782-41AB8C509F0E}" destId="{6725B019-0FFB-4BC0-8254-7EAF74A30EC0}" srcOrd="0" destOrd="0" parTransId="{94E98679-F80C-4D93-997B-FDCF3C5ABBA8}" sibTransId="{01A60DAC-0CBA-40D0-8881-65A963ED8406}"/>
    <dgm:cxn modelId="{FF86E6A4-67DE-46DE-9ADE-9EC9A07C9FA7}" type="presOf" srcId="{DEE225DA-F43C-40BD-BC29-751DB9536378}" destId="{E26FF344-570E-4CB6-99D9-539DFF5C4C32}" srcOrd="1" destOrd="0" presId="urn:microsoft.com/office/officeart/2008/layout/HalfCircleOrganizationChart"/>
    <dgm:cxn modelId="{9A9F9CE8-F164-45AA-A165-C1B84D032130}" type="presOf" srcId="{6725B019-0FFB-4BC0-8254-7EAF74A30EC0}" destId="{BC3D58C4-D622-4785-BFFE-92ACF643351D}" srcOrd="1" destOrd="0" presId="urn:microsoft.com/office/officeart/2008/layout/HalfCircleOrganizationChart"/>
    <dgm:cxn modelId="{66CE2DF2-CF04-4ACA-AF34-B1CABBFF5318}" srcId="{1CC46809-ED56-4B59-A782-41AB8C509F0E}" destId="{DEE225DA-F43C-40BD-BC29-751DB9536378}" srcOrd="1" destOrd="0" parTransId="{87F188AF-F4BD-4092-83BD-356413EF7127}" sibTransId="{AB83D7BF-EF76-4B02-BD8F-0C8D04B50367}"/>
    <dgm:cxn modelId="{EAC8B0D0-4644-4F35-9E8D-40209CE026EF}" type="presOf" srcId="{1CC46809-ED56-4B59-A782-41AB8C509F0E}" destId="{4C0D356A-F19A-4D70-AE08-4EEE778149DE}" srcOrd="0" destOrd="0" presId="urn:microsoft.com/office/officeart/2008/layout/HalfCircleOrganizationChart"/>
    <dgm:cxn modelId="{A1F9C8A8-75CA-4B48-9043-233ECA027299}" type="presOf" srcId="{DEE225DA-F43C-40BD-BC29-751DB9536378}" destId="{B148E794-043B-42B0-9B4E-B55E86780818}" srcOrd="0" destOrd="0" presId="urn:microsoft.com/office/officeart/2008/layout/HalfCircleOrganizationChart"/>
    <dgm:cxn modelId="{9425BABD-0617-4397-A3B5-EF0FD9DEF26E}" type="presParOf" srcId="{4C0D356A-F19A-4D70-AE08-4EEE778149DE}" destId="{6DD3754B-6D01-4E33-B237-7391E6E7FA57}" srcOrd="0" destOrd="0" presId="urn:microsoft.com/office/officeart/2008/layout/HalfCircleOrganizationChart"/>
    <dgm:cxn modelId="{E00D7289-D06B-49A8-950D-FC7DABEDFB3E}" type="presParOf" srcId="{6DD3754B-6D01-4E33-B237-7391E6E7FA57}" destId="{EF26F975-ED6B-4804-AA73-BE497F33D02C}" srcOrd="0" destOrd="0" presId="urn:microsoft.com/office/officeart/2008/layout/HalfCircleOrganizationChart"/>
    <dgm:cxn modelId="{9D7DF5B1-36B9-433D-A48A-86B4368E046A}" type="presParOf" srcId="{EF26F975-ED6B-4804-AA73-BE497F33D02C}" destId="{6EFE691C-1F77-404D-B993-01F1EBBD7506}" srcOrd="0" destOrd="0" presId="urn:microsoft.com/office/officeart/2008/layout/HalfCircleOrganizationChart"/>
    <dgm:cxn modelId="{D6976C14-69C7-45A4-8966-7E1D30898370}" type="presParOf" srcId="{EF26F975-ED6B-4804-AA73-BE497F33D02C}" destId="{A4FAAF21-CAC5-4EAC-BC14-D800E26F3F1D}" srcOrd="1" destOrd="0" presId="urn:microsoft.com/office/officeart/2008/layout/HalfCircleOrganizationChart"/>
    <dgm:cxn modelId="{0CE5D164-B5F9-4023-86E8-0239A7E08D09}" type="presParOf" srcId="{EF26F975-ED6B-4804-AA73-BE497F33D02C}" destId="{C4CF3F81-9150-4072-8443-5F2E72FCF3A5}" srcOrd="2" destOrd="0" presId="urn:microsoft.com/office/officeart/2008/layout/HalfCircleOrganizationChart"/>
    <dgm:cxn modelId="{55F5EF99-5501-4CE6-8ABF-2156005026CA}" type="presParOf" srcId="{EF26F975-ED6B-4804-AA73-BE497F33D02C}" destId="{BC3D58C4-D622-4785-BFFE-92ACF643351D}" srcOrd="3" destOrd="0" presId="urn:microsoft.com/office/officeart/2008/layout/HalfCircleOrganizationChart"/>
    <dgm:cxn modelId="{96A25065-4E55-4F44-8207-BE5FC5439D2C}" type="presParOf" srcId="{6DD3754B-6D01-4E33-B237-7391E6E7FA57}" destId="{FC36906D-643C-4583-886A-2043B315CA86}" srcOrd="1" destOrd="0" presId="urn:microsoft.com/office/officeart/2008/layout/HalfCircleOrganizationChart"/>
    <dgm:cxn modelId="{7B81DE96-3D54-47BB-B1B1-392C4CF8541D}" type="presParOf" srcId="{6DD3754B-6D01-4E33-B237-7391E6E7FA57}" destId="{F1E7586A-4CF9-407A-98AB-5382CEC1B182}" srcOrd="2" destOrd="0" presId="urn:microsoft.com/office/officeart/2008/layout/HalfCircleOrganizationChart"/>
    <dgm:cxn modelId="{4333623A-2AF6-41E6-96D7-7D59B192394B}" type="presParOf" srcId="{4C0D356A-F19A-4D70-AE08-4EEE778149DE}" destId="{A22852AF-095A-4DBF-A03A-393195A70CCF}" srcOrd="1" destOrd="0" presId="urn:microsoft.com/office/officeart/2008/layout/HalfCircleOrganizationChart"/>
    <dgm:cxn modelId="{E185A238-215C-49D1-A204-971E751213B9}" type="presParOf" srcId="{A22852AF-095A-4DBF-A03A-393195A70CCF}" destId="{46F2FF14-1E8E-4708-8FB2-11C77BCCA755}" srcOrd="0" destOrd="0" presId="urn:microsoft.com/office/officeart/2008/layout/HalfCircleOrganizationChart"/>
    <dgm:cxn modelId="{B449EBCD-F119-4459-B72E-EDA1291070A8}" type="presParOf" srcId="{46F2FF14-1E8E-4708-8FB2-11C77BCCA755}" destId="{B148E794-043B-42B0-9B4E-B55E86780818}" srcOrd="0" destOrd="0" presId="urn:microsoft.com/office/officeart/2008/layout/HalfCircleOrganizationChart"/>
    <dgm:cxn modelId="{579AC1B4-52D2-43A2-B798-E7D492169317}" type="presParOf" srcId="{46F2FF14-1E8E-4708-8FB2-11C77BCCA755}" destId="{C7C95FB6-238C-4EF5-A689-BCE24CBC53FC}" srcOrd="1" destOrd="0" presId="urn:microsoft.com/office/officeart/2008/layout/HalfCircleOrganizationChart"/>
    <dgm:cxn modelId="{E3B7F9D8-2A9D-46ED-ACBA-B86EFF3A61AD}" type="presParOf" srcId="{46F2FF14-1E8E-4708-8FB2-11C77BCCA755}" destId="{39646188-F13B-42AD-9F63-B3B5542A0A17}" srcOrd="2" destOrd="0" presId="urn:microsoft.com/office/officeart/2008/layout/HalfCircleOrganizationChart"/>
    <dgm:cxn modelId="{8D80D015-DF4D-4886-B340-24A34A678D68}" type="presParOf" srcId="{46F2FF14-1E8E-4708-8FB2-11C77BCCA755}" destId="{E26FF344-570E-4CB6-99D9-539DFF5C4C32}" srcOrd="3" destOrd="0" presId="urn:microsoft.com/office/officeart/2008/layout/HalfCircleOrganizationChart"/>
    <dgm:cxn modelId="{DC04DD1C-05E2-4B5F-ABDD-B3904F5E3225}" type="presParOf" srcId="{A22852AF-095A-4DBF-A03A-393195A70CCF}" destId="{CCCF9838-C587-4B4B-A0F4-D4ADB2B5A0DF}" srcOrd="1" destOrd="0" presId="urn:microsoft.com/office/officeart/2008/layout/HalfCircleOrganizationChart"/>
    <dgm:cxn modelId="{B7385838-F7AB-4ECA-8172-E13DE35BF71C}" type="presParOf" srcId="{A22852AF-095A-4DBF-A03A-393195A70CCF}" destId="{60BE2140-6CA7-496E-A6E2-24C3FE742F43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F60247E-A626-4EE2-99D7-A1180B271EC8}" type="doc">
      <dgm:prSet loTypeId="urn:microsoft.com/office/officeart/2005/8/layout/hierarchy1" loCatId="hierarchy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E4F66984-689F-4356-869D-C486DBE43D96}">
      <dgm:prSet/>
      <dgm:spPr/>
      <dgm:t>
        <a:bodyPr/>
        <a:lstStyle/>
        <a:p>
          <a:r>
            <a:rPr lang="en-US" dirty="0" err="1"/>
            <a:t>Karroca</a:t>
          </a:r>
          <a:endParaRPr lang="en-US" dirty="0"/>
        </a:p>
      </dgm:t>
    </dgm:pt>
    <dgm:pt modelId="{77EDF040-F61E-4069-BA13-EEEEBFABDACD}" type="parTrans" cxnId="{74724A67-C264-469B-BDEE-6A2B9F629E7B}">
      <dgm:prSet/>
      <dgm:spPr/>
      <dgm:t>
        <a:bodyPr/>
        <a:lstStyle/>
        <a:p>
          <a:endParaRPr lang="en-US"/>
        </a:p>
      </dgm:t>
    </dgm:pt>
    <dgm:pt modelId="{D3540D68-B976-4F47-BCFD-5B464317EFE1}" type="sibTrans" cxnId="{74724A67-C264-469B-BDEE-6A2B9F629E7B}">
      <dgm:prSet/>
      <dgm:spPr/>
      <dgm:t>
        <a:bodyPr/>
        <a:lstStyle/>
        <a:p>
          <a:endParaRPr lang="en-US"/>
        </a:p>
      </dgm:t>
    </dgm:pt>
    <dgm:pt modelId="{1887284C-EAD7-4954-9639-C54C46640946}">
      <dgm:prSet/>
      <dgm:spPr/>
      <dgm:t>
        <a:bodyPr/>
        <a:lstStyle/>
        <a:p>
          <a:r>
            <a:rPr lang="en-US" dirty="0" err="1"/>
            <a:t>Shtretër</a:t>
          </a:r>
          <a:endParaRPr lang="en-US" dirty="0"/>
        </a:p>
      </dgm:t>
    </dgm:pt>
    <dgm:pt modelId="{64849F40-784D-468B-AD18-36A0A5992D30}" type="parTrans" cxnId="{A4A84D71-829F-4D52-AE77-EE1AB73A7024}">
      <dgm:prSet/>
      <dgm:spPr/>
      <dgm:t>
        <a:bodyPr/>
        <a:lstStyle/>
        <a:p>
          <a:endParaRPr lang="en-US"/>
        </a:p>
      </dgm:t>
    </dgm:pt>
    <dgm:pt modelId="{3ED6F16A-B156-4161-8AEC-1DBCC8A7EE6E}" type="sibTrans" cxnId="{A4A84D71-829F-4D52-AE77-EE1AB73A7024}">
      <dgm:prSet/>
      <dgm:spPr/>
      <dgm:t>
        <a:bodyPr/>
        <a:lstStyle/>
        <a:p>
          <a:endParaRPr lang="en-US"/>
        </a:p>
      </dgm:t>
    </dgm:pt>
    <dgm:pt modelId="{F4D94CDF-AA8F-4363-8393-EE6342261DBB}">
      <dgm:prSet/>
      <dgm:spPr/>
      <dgm:t>
        <a:bodyPr/>
        <a:lstStyle/>
        <a:p>
          <a:r>
            <a:rPr lang="en-US" dirty="0"/>
            <a:t>Paterica</a:t>
          </a:r>
        </a:p>
      </dgm:t>
    </dgm:pt>
    <dgm:pt modelId="{6EDF7A32-AD46-449E-A949-0A279084F2AC}" type="parTrans" cxnId="{42B02F67-BA95-4BE2-B334-025E358EF233}">
      <dgm:prSet/>
      <dgm:spPr/>
      <dgm:t>
        <a:bodyPr/>
        <a:lstStyle/>
        <a:p>
          <a:endParaRPr lang="en-US"/>
        </a:p>
      </dgm:t>
    </dgm:pt>
    <dgm:pt modelId="{F2C4B78B-EA47-44FC-944D-1A4B02054D3F}" type="sibTrans" cxnId="{42B02F67-BA95-4BE2-B334-025E358EF233}">
      <dgm:prSet/>
      <dgm:spPr/>
      <dgm:t>
        <a:bodyPr/>
        <a:lstStyle/>
        <a:p>
          <a:endParaRPr lang="en-US"/>
        </a:p>
      </dgm:t>
    </dgm:pt>
    <dgm:pt modelId="{3110DEBA-7D5A-4B96-8321-43A7ED624228}">
      <dgm:prSet/>
      <dgm:spPr/>
      <dgm:t>
        <a:bodyPr/>
        <a:lstStyle/>
        <a:p>
          <a:r>
            <a:rPr lang="en-US" dirty="0" err="1"/>
            <a:t>Pajisje</a:t>
          </a:r>
          <a:r>
            <a:rPr lang="en-US" dirty="0"/>
            <a:t> </a:t>
          </a:r>
          <a:r>
            <a:rPr lang="en-US" dirty="0" err="1"/>
            <a:t>tjera</a:t>
          </a:r>
          <a:r>
            <a:rPr lang="en-US" dirty="0"/>
            <a:t> </a:t>
          </a:r>
          <a:r>
            <a:rPr lang="en-US" dirty="0" err="1"/>
            <a:t>speciale</a:t>
          </a:r>
          <a:endParaRPr lang="en-US" dirty="0"/>
        </a:p>
      </dgm:t>
    </dgm:pt>
    <dgm:pt modelId="{FBD8CEAD-501E-436E-A712-DBEE55172BD5}" type="parTrans" cxnId="{28F4AB61-1C96-43D2-9374-FAE932BAF245}">
      <dgm:prSet/>
      <dgm:spPr/>
      <dgm:t>
        <a:bodyPr/>
        <a:lstStyle/>
        <a:p>
          <a:endParaRPr lang="en-US"/>
        </a:p>
      </dgm:t>
    </dgm:pt>
    <dgm:pt modelId="{22EA5BFD-A527-4FA1-84F3-5E0780BE5930}" type="sibTrans" cxnId="{28F4AB61-1C96-43D2-9374-FAE932BAF245}">
      <dgm:prSet/>
      <dgm:spPr/>
      <dgm:t>
        <a:bodyPr/>
        <a:lstStyle/>
        <a:p>
          <a:endParaRPr lang="en-US"/>
        </a:p>
      </dgm:t>
    </dgm:pt>
    <dgm:pt modelId="{A223BCF3-A454-4293-82C9-E434968A4A10}" type="pres">
      <dgm:prSet presAssocID="{AF60247E-A626-4EE2-99D7-A1180B271EC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F3A9B55-49B3-4C3B-AE82-F10CF1E868F2}" type="pres">
      <dgm:prSet presAssocID="{E4F66984-689F-4356-869D-C486DBE43D96}" presName="hierRoot1" presStyleCnt="0"/>
      <dgm:spPr/>
    </dgm:pt>
    <dgm:pt modelId="{64061E54-E2DE-4AE0-A087-3FD7C7D8E676}" type="pres">
      <dgm:prSet presAssocID="{E4F66984-689F-4356-869D-C486DBE43D96}" presName="composite" presStyleCnt="0"/>
      <dgm:spPr/>
    </dgm:pt>
    <dgm:pt modelId="{5D02DB34-1603-4C5D-A8EC-81D2B6EF5962}" type="pres">
      <dgm:prSet presAssocID="{E4F66984-689F-4356-869D-C486DBE43D96}" presName="background" presStyleLbl="node0" presStyleIdx="0" presStyleCnt="4"/>
      <dgm:spPr/>
    </dgm:pt>
    <dgm:pt modelId="{F11C60AE-1F07-4A4B-8AC6-6660E755D4CE}" type="pres">
      <dgm:prSet presAssocID="{E4F66984-689F-4356-869D-C486DBE43D96}" presName="text" presStyleLbl="fgAcc0" presStyleIdx="0" presStyleCnt="4" custScaleX="56036" custScaleY="38595" custLinFactY="-11024" custLinFactNeighborX="-165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42FB07-EB48-4073-A5CC-63FBF4950F0C}" type="pres">
      <dgm:prSet presAssocID="{E4F66984-689F-4356-869D-C486DBE43D96}" presName="hierChild2" presStyleCnt="0"/>
      <dgm:spPr/>
    </dgm:pt>
    <dgm:pt modelId="{829B0B04-248D-4ABE-B7AA-83563357615A}" type="pres">
      <dgm:prSet presAssocID="{1887284C-EAD7-4954-9639-C54C46640946}" presName="hierRoot1" presStyleCnt="0"/>
      <dgm:spPr/>
    </dgm:pt>
    <dgm:pt modelId="{0710DE8E-6D80-47A3-BDD9-00C42C3C5B6E}" type="pres">
      <dgm:prSet presAssocID="{1887284C-EAD7-4954-9639-C54C46640946}" presName="composite" presStyleCnt="0"/>
      <dgm:spPr/>
    </dgm:pt>
    <dgm:pt modelId="{AF322842-88EC-4112-91E1-F6E6D30CC8F5}" type="pres">
      <dgm:prSet presAssocID="{1887284C-EAD7-4954-9639-C54C46640946}" presName="background" presStyleLbl="node0" presStyleIdx="1" presStyleCnt="4"/>
      <dgm:spPr/>
    </dgm:pt>
    <dgm:pt modelId="{BF6B0512-689D-49E3-AFE5-9A4EF8FAABD3}" type="pres">
      <dgm:prSet presAssocID="{1887284C-EAD7-4954-9639-C54C46640946}" presName="text" presStyleLbl="fgAcc0" presStyleIdx="1" presStyleCnt="4" custScaleX="58886" custScaleY="46742" custLinFactNeighborX="-78423" custLinFactNeighborY="-4835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01C26C-6DA3-4C96-9FDC-C935E21ED5DB}" type="pres">
      <dgm:prSet presAssocID="{1887284C-EAD7-4954-9639-C54C46640946}" presName="hierChild2" presStyleCnt="0"/>
      <dgm:spPr/>
    </dgm:pt>
    <dgm:pt modelId="{88AEB4F9-40A9-43F9-9E6A-33630A8C309D}" type="pres">
      <dgm:prSet presAssocID="{F4D94CDF-AA8F-4363-8393-EE6342261DBB}" presName="hierRoot1" presStyleCnt="0"/>
      <dgm:spPr/>
    </dgm:pt>
    <dgm:pt modelId="{CBD702B5-ECAD-4308-9428-DCFE0E35D297}" type="pres">
      <dgm:prSet presAssocID="{F4D94CDF-AA8F-4363-8393-EE6342261DBB}" presName="composite" presStyleCnt="0"/>
      <dgm:spPr/>
    </dgm:pt>
    <dgm:pt modelId="{1F00188C-D4DF-4121-8151-63905B33E3E8}" type="pres">
      <dgm:prSet presAssocID="{F4D94CDF-AA8F-4363-8393-EE6342261DBB}" presName="background" presStyleLbl="node0" presStyleIdx="2" presStyleCnt="4"/>
      <dgm:spPr/>
    </dgm:pt>
    <dgm:pt modelId="{177C2253-2BBB-4433-BB8F-824154EE10ED}" type="pres">
      <dgm:prSet presAssocID="{F4D94CDF-AA8F-4363-8393-EE6342261DBB}" presName="text" presStyleLbl="fgAcc0" presStyleIdx="2" presStyleCnt="4" custScaleX="59915" custScaleY="47920" custLinFactX="-59532" custLinFactNeighborX="-100000" custLinFactNeighborY="2565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31A89A-C59E-4FF7-8719-73B4778CAF6F}" type="pres">
      <dgm:prSet presAssocID="{F4D94CDF-AA8F-4363-8393-EE6342261DBB}" presName="hierChild2" presStyleCnt="0"/>
      <dgm:spPr/>
    </dgm:pt>
    <dgm:pt modelId="{10568208-B0EE-4CB7-BAEC-F2370283DE3A}" type="pres">
      <dgm:prSet presAssocID="{3110DEBA-7D5A-4B96-8321-43A7ED624228}" presName="hierRoot1" presStyleCnt="0"/>
      <dgm:spPr/>
    </dgm:pt>
    <dgm:pt modelId="{C8014D85-BF5E-456E-8130-9BFB873E1B75}" type="pres">
      <dgm:prSet presAssocID="{3110DEBA-7D5A-4B96-8321-43A7ED624228}" presName="composite" presStyleCnt="0"/>
      <dgm:spPr/>
    </dgm:pt>
    <dgm:pt modelId="{7BF280C7-757D-4B08-8754-039B7E28A604}" type="pres">
      <dgm:prSet presAssocID="{3110DEBA-7D5A-4B96-8321-43A7ED624228}" presName="background" presStyleLbl="node0" presStyleIdx="3" presStyleCnt="4"/>
      <dgm:spPr/>
    </dgm:pt>
    <dgm:pt modelId="{37D99B79-C095-4AFD-B10F-16AC639F8D00}" type="pres">
      <dgm:prSet presAssocID="{3110DEBA-7D5A-4B96-8321-43A7ED624228}" presName="text" presStyleLbl="fgAcc0" presStyleIdx="3" presStyleCnt="4" custScaleX="110562" custScaleY="59258" custLinFactX="-100000" custLinFactY="1992" custLinFactNeighborX="-141669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A53AD3-5F03-4060-A0F7-941EE740E0A0}" type="pres">
      <dgm:prSet presAssocID="{3110DEBA-7D5A-4B96-8321-43A7ED624228}" presName="hierChild2" presStyleCnt="0"/>
      <dgm:spPr/>
    </dgm:pt>
  </dgm:ptLst>
  <dgm:cxnLst>
    <dgm:cxn modelId="{F236B469-3BC5-4B13-95DB-2523B4BA1C89}" type="presOf" srcId="{F4D94CDF-AA8F-4363-8393-EE6342261DBB}" destId="{177C2253-2BBB-4433-BB8F-824154EE10ED}" srcOrd="0" destOrd="0" presId="urn:microsoft.com/office/officeart/2005/8/layout/hierarchy1"/>
    <dgm:cxn modelId="{A4A84D71-829F-4D52-AE77-EE1AB73A7024}" srcId="{AF60247E-A626-4EE2-99D7-A1180B271EC8}" destId="{1887284C-EAD7-4954-9639-C54C46640946}" srcOrd="1" destOrd="0" parTransId="{64849F40-784D-468B-AD18-36A0A5992D30}" sibTransId="{3ED6F16A-B156-4161-8AEC-1DBCC8A7EE6E}"/>
    <dgm:cxn modelId="{42B02F67-BA95-4BE2-B334-025E358EF233}" srcId="{AF60247E-A626-4EE2-99D7-A1180B271EC8}" destId="{F4D94CDF-AA8F-4363-8393-EE6342261DBB}" srcOrd="2" destOrd="0" parTransId="{6EDF7A32-AD46-449E-A949-0A279084F2AC}" sibTransId="{F2C4B78B-EA47-44FC-944D-1A4B02054D3F}"/>
    <dgm:cxn modelId="{24F42482-F468-4D34-BCB0-7B1DA84DA0CB}" type="presOf" srcId="{AF60247E-A626-4EE2-99D7-A1180B271EC8}" destId="{A223BCF3-A454-4293-82C9-E434968A4A10}" srcOrd="0" destOrd="0" presId="urn:microsoft.com/office/officeart/2005/8/layout/hierarchy1"/>
    <dgm:cxn modelId="{07BE310D-8CCA-42A1-9FCD-D5D84976EE79}" type="presOf" srcId="{E4F66984-689F-4356-869D-C486DBE43D96}" destId="{F11C60AE-1F07-4A4B-8AC6-6660E755D4CE}" srcOrd="0" destOrd="0" presId="urn:microsoft.com/office/officeart/2005/8/layout/hierarchy1"/>
    <dgm:cxn modelId="{28F4AB61-1C96-43D2-9374-FAE932BAF245}" srcId="{AF60247E-A626-4EE2-99D7-A1180B271EC8}" destId="{3110DEBA-7D5A-4B96-8321-43A7ED624228}" srcOrd="3" destOrd="0" parTransId="{FBD8CEAD-501E-436E-A712-DBEE55172BD5}" sibTransId="{22EA5BFD-A527-4FA1-84F3-5E0780BE5930}"/>
    <dgm:cxn modelId="{55BF46FD-6724-427B-B7DB-9753450BBB3B}" type="presOf" srcId="{1887284C-EAD7-4954-9639-C54C46640946}" destId="{BF6B0512-689D-49E3-AFE5-9A4EF8FAABD3}" srcOrd="0" destOrd="0" presId="urn:microsoft.com/office/officeart/2005/8/layout/hierarchy1"/>
    <dgm:cxn modelId="{74724A67-C264-469B-BDEE-6A2B9F629E7B}" srcId="{AF60247E-A626-4EE2-99D7-A1180B271EC8}" destId="{E4F66984-689F-4356-869D-C486DBE43D96}" srcOrd="0" destOrd="0" parTransId="{77EDF040-F61E-4069-BA13-EEEEBFABDACD}" sibTransId="{D3540D68-B976-4F47-BCFD-5B464317EFE1}"/>
    <dgm:cxn modelId="{D92682A6-5C1C-4B4D-A23D-47B9D9E4E493}" type="presOf" srcId="{3110DEBA-7D5A-4B96-8321-43A7ED624228}" destId="{37D99B79-C095-4AFD-B10F-16AC639F8D00}" srcOrd="0" destOrd="0" presId="urn:microsoft.com/office/officeart/2005/8/layout/hierarchy1"/>
    <dgm:cxn modelId="{364B6108-453E-4A5B-A692-2DBEC660AE2C}" type="presParOf" srcId="{A223BCF3-A454-4293-82C9-E434968A4A10}" destId="{1F3A9B55-49B3-4C3B-AE82-F10CF1E868F2}" srcOrd="0" destOrd="0" presId="urn:microsoft.com/office/officeart/2005/8/layout/hierarchy1"/>
    <dgm:cxn modelId="{6C10A71D-0431-4885-9218-986DE38DC6AD}" type="presParOf" srcId="{1F3A9B55-49B3-4C3B-AE82-F10CF1E868F2}" destId="{64061E54-E2DE-4AE0-A087-3FD7C7D8E676}" srcOrd="0" destOrd="0" presId="urn:microsoft.com/office/officeart/2005/8/layout/hierarchy1"/>
    <dgm:cxn modelId="{F82ABCF2-4AAD-4133-AAB9-B3D872C32A4C}" type="presParOf" srcId="{64061E54-E2DE-4AE0-A087-3FD7C7D8E676}" destId="{5D02DB34-1603-4C5D-A8EC-81D2B6EF5962}" srcOrd="0" destOrd="0" presId="urn:microsoft.com/office/officeart/2005/8/layout/hierarchy1"/>
    <dgm:cxn modelId="{AE175640-90B2-4CB7-998C-EA348CD4E5E8}" type="presParOf" srcId="{64061E54-E2DE-4AE0-A087-3FD7C7D8E676}" destId="{F11C60AE-1F07-4A4B-8AC6-6660E755D4CE}" srcOrd="1" destOrd="0" presId="urn:microsoft.com/office/officeart/2005/8/layout/hierarchy1"/>
    <dgm:cxn modelId="{EE4449C7-CE2B-409D-8AD3-B49455894CD0}" type="presParOf" srcId="{1F3A9B55-49B3-4C3B-AE82-F10CF1E868F2}" destId="{6F42FB07-EB48-4073-A5CC-63FBF4950F0C}" srcOrd="1" destOrd="0" presId="urn:microsoft.com/office/officeart/2005/8/layout/hierarchy1"/>
    <dgm:cxn modelId="{9A7738D2-B119-46DA-89A2-EB7A65F6DB90}" type="presParOf" srcId="{A223BCF3-A454-4293-82C9-E434968A4A10}" destId="{829B0B04-248D-4ABE-B7AA-83563357615A}" srcOrd="1" destOrd="0" presId="urn:microsoft.com/office/officeart/2005/8/layout/hierarchy1"/>
    <dgm:cxn modelId="{E39F59D8-C880-47CC-91B4-6EA925CF4BC1}" type="presParOf" srcId="{829B0B04-248D-4ABE-B7AA-83563357615A}" destId="{0710DE8E-6D80-47A3-BDD9-00C42C3C5B6E}" srcOrd="0" destOrd="0" presId="urn:microsoft.com/office/officeart/2005/8/layout/hierarchy1"/>
    <dgm:cxn modelId="{1FC93125-7DA4-4DB8-8684-1E7C44FC27DB}" type="presParOf" srcId="{0710DE8E-6D80-47A3-BDD9-00C42C3C5B6E}" destId="{AF322842-88EC-4112-91E1-F6E6D30CC8F5}" srcOrd="0" destOrd="0" presId="urn:microsoft.com/office/officeart/2005/8/layout/hierarchy1"/>
    <dgm:cxn modelId="{A3C0214E-2811-4043-9D69-120E6C10C783}" type="presParOf" srcId="{0710DE8E-6D80-47A3-BDD9-00C42C3C5B6E}" destId="{BF6B0512-689D-49E3-AFE5-9A4EF8FAABD3}" srcOrd="1" destOrd="0" presId="urn:microsoft.com/office/officeart/2005/8/layout/hierarchy1"/>
    <dgm:cxn modelId="{10CEE379-84AB-4B80-B5F2-79A59D690B25}" type="presParOf" srcId="{829B0B04-248D-4ABE-B7AA-83563357615A}" destId="{5101C26C-6DA3-4C96-9FDC-C935E21ED5DB}" srcOrd="1" destOrd="0" presId="urn:microsoft.com/office/officeart/2005/8/layout/hierarchy1"/>
    <dgm:cxn modelId="{6F4DBA33-5D0B-42A2-85E1-5E27C1DDEFEC}" type="presParOf" srcId="{A223BCF3-A454-4293-82C9-E434968A4A10}" destId="{88AEB4F9-40A9-43F9-9E6A-33630A8C309D}" srcOrd="2" destOrd="0" presId="urn:microsoft.com/office/officeart/2005/8/layout/hierarchy1"/>
    <dgm:cxn modelId="{9FCAEAD5-8933-4790-8287-5700FB52E840}" type="presParOf" srcId="{88AEB4F9-40A9-43F9-9E6A-33630A8C309D}" destId="{CBD702B5-ECAD-4308-9428-DCFE0E35D297}" srcOrd="0" destOrd="0" presId="urn:microsoft.com/office/officeart/2005/8/layout/hierarchy1"/>
    <dgm:cxn modelId="{E6A95283-C867-48A6-BC69-EC83D9A63316}" type="presParOf" srcId="{CBD702B5-ECAD-4308-9428-DCFE0E35D297}" destId="{1F00188C-D4DF-4121-8151-63905B33E3E8}" srcOrd="0" destOrd="0" presId="urn:microsoft.com/office/officeart/2005/8/layout/hierarchy1"/>
    <dgm:cxn modelId="{37B1C159-34FF-4A86-869C-6D99C18D1C80}" type="presParOf" srcId="{CBD702B5-ECAD-4308-9428-DCFE0E35D297}" destId="{177C2253-2BBB-4433-BB8F-824154EE10ED}" srcOrd="1" destOrd="0" presId="urn:microsoft.com/office/officeart/2005/8/layout/hierarchy1"/>
    <dgm:cxn modelId="{C8BCFE62-374C-4589-A7F9-9394976F7719}" type="presParOf" srcId="{88AEB4F9-40A9-43F9-9E6A-33630A8C309D}" destId="{0D31A89A-C59E-4FF7-8719-73B4778CAF6F}" srcOrd="1" destOrd="0" presId="urn:microsoft.com/office/officeart/2005/8/layout/hierarchy1"/>
    <dgm:cxn modelId="{14A518D9-281B-482C-B247-C75B30862DE7}" type="presParOf" srcId="{A223BCF3-A454-4293-82C9-E434968A4A10}" destId="{10568208-B0EE-4CB7-BAEC-F2370283DE3A}" srcOrd="3" destOrd="0" presId="urn:microsoft.com/office/officeart/2005/8/layout/hierarchy1"/>
    <dgm:cxn modelId="{F9E94A05-AC59-4166-B100-B6DF89A1881C}" type="presParOf" srcId="{10568208-B0EE-4CB7-BAEC-F2370283DE3A}" destId="{C8014D85-BF5E-456E-8130-9BFB873E1B75}" srcOrd="0" destOrd="0" presId="urn:microsoft.com/office/officeart/2005/8/layout/hierarchy1"/>
    <dgm:cxn modelId="{F4035773-841B-4377-9F6B-6012CEC7A134}" type="presParOf" srcId="{C8014D85-BF5E-456E-8130-9BFB873E1B75}" destId="{7BF280C7-757D-4B08-8754-039B7E28A604}" srcOrd="0" destOrd="0" presId="urn:microsoft.com/office/officeart/2005/8/layout/hierarchy1"/>
    <dgm:cxn modelId="{2EF95412-63FB-40BD-86B7-21182A544738}" type="presParOf" srcId="{C8014D85-BF5E-456E-8130-9BFB873E1B75}" destId="{37D99B79-C095-4AFD-B10F-16AC639F8D00}" srcOrd="1" destOrd="0" presId="urn:microsoft.com/office/officeart/2005/8/layout/hierarchy1"/>
    <dgm:cxn modelId="{CCF20991-63FB-4E9B-8ECC-141B472C3591}" type="presParOf" srcId="{10568208-B0EE-4CB7-BAEC-F2370283DE3A}" destId="{05A53AD3-5F03-4060-A0F7-941EE740E0A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9D6A5-8C77-4943-BEAE-CA6607B1481A}">
      <dsp:nvSpPr>
        <dsp:cNvPr id="0" name=""/>
        <dsp:cNvSpPr/>
      </dsp:nvSpPr>
      <dsp:spPr>
        <a:xfrm>
          <a:off x="0" y="425039"/>
          <a:ext cx="5428477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1C386-011A-4541-A990-8D76F0BC84DE}">
      <dsp:nvSpPr>
        <dsp:cNvPr id="0" name=""/>
        <dsp:cNvSpPr/>
      </dsp:nvSpPr>
      <dsp:spPr>
        <a:xfrm>
          <a:off x="250961" y="34761"/>
          <a:ext cx="5167930" cy="7970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628" tIns="0" rIns="14362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zbatimit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Ligjit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Statusin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Drejtat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Personave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Parapelgjik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Tetraplegjik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289869" y="73669"/>
        <a:ext cx="5090114" cy="719224"/>
      </dsp:txXfrm>
    </dsp:sp>
    <dsp:sp modelId="{264BD6E9-72F7-43A8-AFF2-FE139B81A6AE}">
      <dsp:nvSpPr>
        <dsp:cNvPr id="0" name=""/>
        <dsp:cNvSpPr/>
      </dsp:nvSpPr>
      <dsp:spPr>
        <a:xfrm>
          <a:off x="0" y="1649759"/>
          <a:ext cx="5428477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A19BD-ADCF-4CD3-8466-23D5120EC141}">
      <dsp:nvSpPr>
        <dsp:cNvPr id="0" name=""/>
        <dsp:cNvSpPr/>
      </dsp:nvSpPr>
      <dsp:spPr>
        <a:xfrm>
          <a:off x="258435" y="1251239"/>
          <a:ext cx="5168711" cy="7970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628" tIns="0" rIns="14362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</a:rPr>
            <a:t>Avokimi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për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nxjerrjen</a:t>
          </a:r>
          <a:r>
            <a:rPr lang="en-US" sz="2000" b="1" kern="1200" dirty="0">
              <a:solidFill>
                <a:schemeClr val="tx1"/>
              </a:solidFill>
            </a:rPr>
            <a:t> e UD </a:t>
          </a:r>
          <a:r>
            <a:rPr lang="en-US" sz="2000" b="1" kern="1200" dirty="0" err="1">
              <a:solidFill>
                <a:schemeClr val="tx1"/>
              </a:solidFill>
            </a:rPr>
            <a:t>për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Rehabilitimin</a:t>
          </a:r>
          <a:r>
            <a:rPr lang="en-US" sz="2000" b="1" kern="1200" dirty="0">
              <a:solidFill>
                <a:schemeClr val="tx1"/>
              </a:solidFill>
            </a:rPr>
            <a:t> e PAK, </a:t>
          </a:r>
          <a:r>
            <a:rPr lang="en-US" sz="2000" b="1" kern="1200" dirty="0" err="1">
              <a:solidFill>
                <a:schemeClr val="tx1"/>
              </a:solidFill>
            </a:rPr>
            <a:t>i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bazuar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në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Ligjin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n-US" sz="2000" b="1" kern="1200" dirty="0" err="1">
              <a:solidFill>
                <a:schemeClr val="tx1"/>
              </a:solidFill>
            </a:rPr>
            <a:t>përkatës</a:t>
          </a:r>
          <a:r>
            <a:rPr lang="en-US" sz="2000" b="1" kern="1200" dirty="0">
              <a:solidFill>
                <a:schemeClr val="tx1"/>
              </a:solidFill>
            </a:rPr>
            <a:t>.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7343" y="1290147"/>
        <a:ext cx="5090895" cy="719224"/>
      </dsp:txXfrm>
    </dsp:sp>
    <dsp:sp modelId="{9A834EC1-BC26-4740-B201-D30E4B556B32}">
      <dsp:nvSpPr>
        <dsp:cNvPr id="0" name=""/>
        <dsp:cNvSpPr/>
      </dsp:nvSpPr>
      <dsp:spPr>
        <a:xfrm>
          <a:off x="0" y="2874480"/>
          <a:ext cx="5428477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CC943-731D-4940-8693-5CC2712817BD}">
      <dsp:nvSpPr>
        <dsp:cNvPr id="0" name=""/>
        <dsp:cNvSpPr/>
      </dsp:nvSpPr>
      <dsp:spPr>
        <a:xfrm>
          <a:off x="258435" y="2475960"/>
          <a:ext cx="5168711" cy="7970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628" tIns="0" rIns="14362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Kontributi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pjesëmarrja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Zhvillimin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Strategjisë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qeveritare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Planit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Veprimit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persona me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297343" y="2514868"/>
        <a:ext cx="5090895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9D6A5-8C77-4943-BEAE-CA6607B1481A}">
      <dsp:nvSpPr>
        <dsp:cNvPr id="0" name=""/>
        <dsp:cNvSpPr/>
      </dsp:nvSpPr>
      <dsp:spPr>
        <a:xfrm>
          <a:off x="0" y="520311"/>
          <a:ext cx="5000111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1C386-011A-4541-A990-8D76F0BC84DE}">
      <dsp:nvSpPr>
        <dsp:cNvPr id="0" name=""/>
        <dsp:cNvSpPr/>
      </dsp:nvSpPr>
      <dsp:spPr>
        <a:xfrm>
          <a:off x="239987" y="147876"/>
          <a:ext cx="4760123" cy="91512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Shënime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ndryshme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sikurse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3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dhjetori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1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marsi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1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qershori</a:t>
          </a:r>
          <a:r>
            <a:rPr lang="en-US" sz="2000" b="1" kern="1200" dirty="0">
              <a:solidFill>
                <a:schemeClr val="tx1"/>
              </a:solidFill>
            </a:rPr>
            <a:t>.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4659" y="192548"/>
        <a:ext cx="4670779" cy="825776"/>
      </dsp:txXfrm>
    </dsp:sp>
    <dsp:sp modelId="{264BD6E9-72F7-43A8-AFF2-FE139B81A6AE}">
      <dsp:nvSpPr>
        <dsp:cNvPr id="0" name=""/>
        <dsp:cNvSpPr/>
      </dsp:nvSpPr>
      <dsp:spPr>
        <a:xfrm>
          <a:off x="0" y="1926472"/>
          <a:ext cx="5000111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A19BD-ADCF-4CD3-8466-23D5120EC141}">
      <dsp:nvSpPr>
        <dsp:cNvPr id="0" name=""/>
        <dsp:cNvSpPr/>
      </dsp:nvSpPr>
      <dsp:spPr>
        <a:xfrm>
          <a:off x="238042" y="1468911"/>
          <a:ext cx="4760843" cy="91512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Ligjit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Aftësim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Riaftësim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profesional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Punësim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personave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282714" y="1513583"/>
        <a:ext cx="4671499" cy="825776"/>
      </dsp:txXfrm>
    </dsp:sp>
    <dsp:sp modelId="{9A834EC1-BC26-4740-B201-D30E4B556B32}">
      <dsp:nvSpPr>
        <dsp:cNvPr id="0" name=""/>
        <dsp:cNvSpPr/>
      </dsp:nvSpPr>
      <dsp:spPr>
        <a:xfrm>
          <a:off x="0" y="3332632"/>
          <a:ext cx="5000111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CC943-731D-4940-8693-5CC2712817BD}">
      <dsp:nvSpPr>
        <dsp:cNvPr id="0" name=""/>
        <dsp:cNvSpPr/>
      </dsp:nvSpPr>
      <dsp:spPr>
        <a:xfrm>
          <a:off x="224393" y="2903449"/>
          <a:ext cx="4760843" cy="91512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padive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diskriminim</a:t>
          </a:r>
          <a:r>
            <a:rPr lang="en-US" sz="2000" b="1" kern="1200" dirty="0">
              <a:solidFill>
                <a:schemeClr val="tx1"/>
              </a:solidFill>
            </a:rPr>
            <a:t>.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065" y="2948121"/>
        <a:ext cx="4671499" cy="8257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9D6A5-8C77-4943-BEAE-CA6607B1481A}">
      <dsp:nvSpPr>
        <dsp:cNvPr id="0" name=""/>
        <dsp:cNvSpPr/>
      </dsp:nvSpPr>
      <dsp:spPr>
        <a:xfrm>
          <a:off x="0" y="571058"/>
          <a:ext cx="5041299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1C386-011A-4541-A990-8D76F0BC84DE}">
      <dsp:nvSpPr>
        <dsp:cNvPr id="0" name=""/>
        <dsp:cNvSpPr/>
      </dsp:nvSpPr>
      <dsp:spPr>
        <a:xfrm>
          <a:off x="241964" y="126538"/>
          <a:ext cx="4799334" cy="10922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84" tIns="0" rIns="13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Monitorimi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procesit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shpërndarjen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pajisjeve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ndihmëse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295283" y="179857"/>
        <a:ext cx="4692696" cy="985602"/>
      </dsp:txXfrm>
    </dsp:sp>
    <dsp:sp modelId="{264BD6E9-72F7-43A8-AFF2-FE139B81A6AE}">
      <dsp:nvSpPr>
        <dsp:cNvPr id="0" name=""/>
        <dsp:cNvSpPr/>
      </dsp:nvSpPr>
      <dsp:spPr>
        <a:xfrm>
          <a:off x="0" y="2249378"/>
          <a:ext cx="5041299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A19BD-ADCF-4CD3-8466-23D5120EC141}">
      <dsp:nvSpPr>
        <dsp:cNvPr id="0" name=""/>
        <dsp:cNvSpPr/>
      </dsp:nvSpPr>
      <dsp:spPr>
        <a:xfrm>
          <a:off x="240003" y="1703258"/>
          <a:ext cx="4800060" cy="10922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84" tIns="0" rIns="13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Zyrën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Qeverisje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Mirë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293322" y="1756577"/>
        <a:ext cx="4693422" cy="985602"/>
      </dsp:txXfrm>
    </dsp:sp>
    <dsp:sp modelId="{9A834EC1-BC26-4740-B201-D30E4B556B32}">
      <dsp:nvSpPr>
        <dsp:cNvPr id="0" name=""/>
        <dsp:cNvSpPr/>
      </dsp:nvSpPr>
      <dsp:spPr>
        <a:xfrm>
          <a:off x="0" y="3927698"/>
          <a:ext cx="5041299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CC943-731D-4940-8693-5CC2712817BD}">
      <dsp:nvSpPr>
        <dsp:cNvPr id="0" name=""/>
        <dsp:cNvSpPr/>
      </dsp:nvSpPr>
      <dsp:spPr>
        <a:xfrm>
          <a:off x="226241" y="3415448"/>
          <a:ext cx="4800060" cy="10922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84" tIns="0" rIns="133384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Kodin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Dogana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Akciza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lirim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pagesat</a:t>
          </a:r>
          <a:r>
            <a:rPr lang="en-US" sz="2000" b="1" kern="1200" dirty="0">
              <a:solidFill>
                <a:schemeClr val="tx1"/>
              </a:solidFill>
            </a:rPr>
            <a:t>.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560" y="3468767"/>
        <a:ext cx="4693422" cy="9856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9D6A5-8C77-4943-BEAE-CA6607B1481A}">
      <dsp:nvSpPr>
        <dsp:cNvPr id="0" name=""/>
        <dsp:cNvSpPr/>
      </dsp:nvSpPr>
      <dsp:spPr>
        <a:xfrm>
          <a:off x="0" y="345336"/>
          <a:ext cx="986867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1C386-011A-4541-A990-8D76F0BC84DE}">
      <dsp:nvSpPr>
        <dsp:cNvPr id="0" name=""/>
        <dsp:cNvSpPr/>
      </dsp:nvSpPr>
      <dsp:spPr>
        <a:xfrm>
          <a:off x="473661" y="81027"/>
          <a:ext cx="9395011" cy="6494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109" tIns="0" rIns="26110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Pjesëmarrja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HANDIKOS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Kongresin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Evropian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Lëndime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Spinale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  </a:t>
          </a:r>
        </a:p>
      </dsp:txBody>
      <dsp:txXfrm>
        <a:off x="505364" y="112730"/>
        <a:ext cx="9331605" cy="586034"/>
      </dsp:txXfrm>
    </dsp:sp>
    <dsp:sp modelId="{264BD6E9-72F7-43A8-AFF2-FE139B81A6AE}">
      <dsp:nvSpPr>
        <dsp:cNvPr id="0" name=""/>
        <dsp:cNvSpPr/>
      </dsp:nvSpPr>
      <dsp:spPr>
        <a:xfrm>
          <a:off x="0" y="1343256"/>
          <a:ext cx="986867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A19BD-ADCF-4CD3-8466-23D5120EC141}">
      <dsp:nvSpPr>
        <dsp:cNvPr id="0" name=""/>
        <dsp:cNvSpPr/>
      </dsp:nvSpPr>
      <dsp:spPr>
        <a:xfrm>
          <a:off x="469822" y="1018537"/>
          <a:ext cx="9396432" cy="6494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109" tIns="0" rIns="26110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përfaqësim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politik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letërzotimet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501525" y="1050240"/>
        <a:ext cx="9333026" cy="586034"/>
      </dsp:txXfrm>
    </dsp:sp>
    <dsp:sp modelId="{9A834EC1-BC26-4740-B201-D30E4B556B32}">
      <dsp:nvSpPr>
        <dsp:cNvPr id="0" name=""/>
        <dsp:cNvSpPr/>
      </dsp:nvSpPr>
      <dsp:spPr>
        <a:xfrm>
          <a:off x="0" y="2341177"/>
          <a:ext cx="9868673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CC943-731D-4940-8693-5CC2712817BD}">
      <dsp:nvSpPr>
        <dsp:cNvPr id="0" name=""/>
        <dsp:cNvSpPr/>
      </dsp:nvSpPr>
      <dsp:spPr>
        <a:xfrm>
          <a:off x="442882" y="2036596"/>
          <a:ext cx="9396432" cy="64944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109" tIns="0" rIns="26110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Ngritja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kapaciteteve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stafit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shoqatave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HANDIKOS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zhvillim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organizativ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ofrim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shërbimeve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takimi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vjetor</a:t>
          </a:r>
          <a:r>
            <a:rPr lang="en-US" sz="2000" b="1" kern="1200" dirty="0">
              <a:solidFill>
                <a:schemeClr val="tx1"/>
              </a:solidFill>
            </a:rPr>
            <a:t>.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585" y="2068299"/>
        <a:ext cx="9333026" cy="5860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9D6A5-8C77-4943-BEAE-CA6607B1481A}">
      <dsp:nvSpPr>
        <dsp:cNvPr id="0" name=""/>
        <dsp:cNvSpPr/>
      </dsp:nvSpPr>
      <dsp:spPr>
        <a:xfrm>
          <a:off x="0" y="359914"/>
          <a:ext cx="905312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1C386-011A-4541-A990-8D76F0BC84DE}">
      <dsp:nvSpPr>
        <dsp:cNvPr id="0" name=""/>
        <dsp:cNvSpPr/>
      </dsp:nvSpPr>
      <dsp:spPr>
        <a:xfrm>
          <a:off x="344389" y="644"/>
          <a:ext cx="8618608" cy="7084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Ngritja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kapaciteteve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prindërve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përmes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trajnimeve</a:t>
          </a:r>
          <a:r>
            <a:rPr lang="en-US" sz="2000" b="1" kern="1200" dirty="0">
              <a:solidFill>
                <a:schemeClr val="tx1"/>
              </a:solidFill>
            </a:rPr>
            <a:t>.</a:t>
          </a:r>
          <a:endParaRPr lang="en-US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8974" y="35229"/>
        <a:ext cx="8549438" cy="639310"/>
      </dsp:txXfrm>
    </dsp:sp>
    <dsp:sp modelId="{264BD6E9-72F7-43A8-AFF2-FE139B81A6AE}">
      <dsp:nvSpPr>
        <dsp:cNvPr id="0" name=""/>
        <dsp:cNvSpPr/>
      </dsp:nvSpPr>
      <dsp:spPr>
        <a:xfrm>
          <a:off x="0" y="1448554"/>
          <a:ext cx="905312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A19BD-ADCF-4CD3-8466-23D5120EC141}">
      <dsp:nvSpPr>
        <dsp:cNvPr id="0" name=""/>
        <dsp:cNvSpPr/>
      </dsp:nvSpPr>
      <dsp:spPr>
        <a:xfrm>
          <a:off x="430996" y="1094314"/>
          <a:ext cx="8619912" cy="7084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Fuqizimi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HËNA.</a:t>
          </a:r>
        </a:p>
      </dsp:txBody>
      <dsp:txXfrm>
        <a:off x="465581" y="1128899"/>
        <a:ext cx="8550742" cy="639310"/>
      </dsp:txXfrm>
    </dsp:sp>
    <dsp:sp modelId="{9A834EC1-BC26-4740-B201-D30E4B556B32}">
      <dsp:nvSpPr>
        <dsp:cNvPr id="0" name=""/>
        <dsp:cNvSpPr/>
      </dsp:nvSpPr>
      <dsp:spPr>
        <a:xfrm>
          <a:off x="0" y="2537194"/>
          <a:ext cx="905312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CC943-731D-4940-8693-5CC2712817BD}">
      <dsp:nvSpPr>
        <dsp:cNvPr id="0" name=""/>
        <dsp:cNvSpPr/>
      </dsp:nvSpPr>
      <dsp:spPr>
        <a:xfrm>
          <a:off x="430996" y="2182954"/>
          <a:ext cx="8619912" cy="7084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Institucionin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Avokatit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Popullit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65581" y="2217539"/>
        <a:ext cx="8550742" cy="639310"/>
      </dsp:txXfrm>
    </dsp:sp>
    <dsp:sp modelId="{BF10AB7F-818E-49D5-AEDD-0A607ACA6ACE}">
      <dsp:nvSpPr>
        <dsp:cNvPr id="0" name=""/>
        <dsp:cNvSpPr/>
      </dsp:nvSpPr>
      <dsp:spPr>
        <a:xfrm>
          <a:off x="0" y="3625834"/>
          <a:ext cx="9053127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8D6F8F-0FE3-4101-99D2-67B32B6DC9B1}">
      <dsp:nvSpPr>
        <dsp:cNvPr id="0" name=""/>
        <dsp:cNvSpPr/>
      </dsp:nvSpPr>
      <dsp:spPr>
        <a:xfrm>
          <a:off x="452656" y="3271594"/>
          <a:ext cx="6337188" cy="7084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partneriteti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OPAK</a:t>
          </a:r>
        </a:p>
      </dsp:txBody>
      <dsp:txXfrm>
        <a:off x="487241" y="3306179"/>
        <a:ext cx="6268018" cy="6393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E9D6A5-8C77-4943-BEAE-CA6607B1481A}">
      <dsp:nvSpPr>
        <dsp:cNvPr id="0" name=""/>
        <dsp:cNvSpPr/>
      </dsp:nvSpPr>
      <dsp:spPr>
        <a:xfrm>
          <a:off x="0" y="295294"/>
          <a:ext cx="9053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B1C386-011A-4541-A990-8D76F0BC84DE}">
      <dsp:nvSpPr>
        <dsp:cNvPr id="0" name=""/>
        <dsp:cNvSpPr/>
      </dsp:nvSpPr>
      <dsp:spPr>
        <a:xfrm>
          <a:off x="427496" y="36622"/>
          <a:ext cx="8618608" cy="5608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Bashkëpunimi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partneriteti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Rrjetin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Organizatave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drejtat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Njeriut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54876" y="64002"/>
        <a:ext cx="8563848" cy="506120"/>
      </dsp:txXfrm>
    </dsp:sp>
    <dsp:sp modelId="{264BD6E9-72F7-43A8-AFF2-FE139B81A6AE}">
      <dsp:nvSpPr>
        <dsp:cNvPr id="0" name=""/>
        <dsp:cNvSpPr/>
      </dsp:nvSpPr>
      <dsp:spPr>
        <a:xfrm>
          <a:off x="0" y="1157134"/>
          <a:ext cx="9053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A19BD-ADCF-4CD3-8466-23D5120EC141}">
      <dsp:nvSpPr>
        <dsp:cNvPr id="0" name=""/>
        <dsp:cNvSpPr/>
      </dsp:nvSpPr>
      <dsp:spPr>
        <a:xfrm>
          <a:off x="430996" y="876694"/>
          <a:ext cx="8619912" cy="5608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qasje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Komunën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Prishtinës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58376" y="904074"/>
        <a:ext cx="8565152" cy="506120"/>
      </dsp:txXfrm>
    </dsp:sp>
    <dsp:sp modelId="{9A834EC1-BC26-4740-B201-D30E4B556B32}">
      <dsp:nvSpPr>
        <dsp:cNvPr id="0" name=""/>
        <dsp:cNvSpPr/>
      </dsp:nvSpPr>
      <dsp:spPr>
        <a:xfrm>
          <a:off x="0" y="2018974"/>
          <a:ext cx="9053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1CC943-731D-4940-8693-5CC2712817BD}">
      <dsp:nvSpPr>
        <dsp:cNvPr id="0" name=""/>
        <dsp:cNvSpPr/>
      </dsp:nvSpPr>
      <dsp:spPr>
        <a:xfrm>
          <a:off x="430996" y="1738534"/>
          <a:ext cx="8619912" cy="5608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përmes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mediave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rrjeteve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sociale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</a:p>
      </dsp:txBody>
      <dsp:txXfrm>
        <a:off x="458376" y="1765914"/>
        <a:ext cx="8565152" cy="506120"/>
      </dsp:txXfrm>
    </dsp:sp>
    <dsp:sp modelId="{54BD3CF2-B783-418E-9C27-BB51AF993167}">
      <dsp:nvSpPr>
        <dsp:cNvPr id="0" name=""/>
        <dsp:cNvSpPr/>
      </dsp:nvSpPr>
      <dsp:spPr>
        <a:xfrm>
          <a:off x="0" y="2880814"/>
          <a:ext cx="9053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B2B45C-E4BA-4601-8856-653A12D627B0}">
      <dsp:nvSpPr>
        <dsp:cNvPr id="0" name=""/>
        <dsp:cNvSpPr/>
      </dsp:nvSpPr>
      <dsp:spPr>
        <a:xfrm>
          <a:off x="452656" y="2600374"/>
          <a:ext cx="6337188" cy="5608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Kontributi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Raportin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Progresit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BE-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së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Kosovën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80036" y="2627754"/>
        <a:ext cx="6282428" cy="506120"/>
      </dsp:txXfrm>
    </dsp:sp>
    <dsp:sp modelId="{4AA162DA-D6AD-4DD1-9A69-39EE63405F21}">
      <dsp:nvSpPr>
        <dsp:cNvPr id="0" name=""/>
        <dsp:cNvSpPr/>
      </dsp:nvSpPr>
      <dsp:spPr>
        <a:xfrm>
          <a:off x="0" y="3742654"/>
          <a:ext cx="9053127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F4350-EF90-4BC6-B275-12445D35C7AE}">
      <dsp:nvSpPr>
        <dsp:cNvPr id="0" name=""/>
        <dsp:cNvSpPr/>
      </dsp:nvSpPr>
      <dsp:spPr>
        <a:xfrm>
          <a:off x="452656" y="3462214"/>
          <a:ext cx="6337188" cy="560880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531" tIns="0" rIns="2395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Realizim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hulumtimeve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</a:t>
          </a:r>
          <a:r>
            <a:rPr lang="en-US" sz="20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raporteve</a:t>
          </a:r>
          <a:r>
            <a:rPr lang="en-US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480036" y="3489594"/>
        <a:ext cx="6282428" cy="5061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FC569-1610-478B-8EDC-724557CF3466}">
      <dsp:nvSpPr>
        <dsp:cNvPr id="0" name=""/>
        <dsp:cNvSpPr/>
      </dsp:nvSpPr>
      <dsp:spPr>
        <a:xfrm>
          <a:off x="3250733" y="91182"/>
          <a:ext cx="2487415" cy="116498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Shpërndarja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pajisjeve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ndihmëse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komunitetin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5006" y="261791"/>
        <a:ext cx="1758869" cy="823771"/>
      </dsp:txXfrm>
    </dsp:sp>
    <dsp:sp modelId="{918D3A54-2FA7-41D5-8E19-557D5156BF4A}">
      <dsp:nvSpPr>
        <dsp:cNvPr id="0" name=""/>
        <dsp:cNvSpPr/>
      </dsp:nvSpPr>
      <dsp:spPr>
        <a:xfrm rot="875130">
          <a:off x="5713884" y="839022"/>
          <a:ext cx="342997" cy="393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5715542" y="904703"/>
        <a:ext cx="240098" cy="235909"/>
      </dsp:txXfrm>
    </dsp:sp>
    <dsp:sp modelId="{63FBD4A2-0B36-4187-914C-DA8DA6E50264}">
      <dsp:nvSpPr>
        <dsp:cNvPr id="0" name=""/>
        <dsp:cNvSpPr/>
      </dsp:nvSpPr>
      <dsp:spPr>
        <a:xfrm>
          <a:off x="6144812" y="752415"/>
          <a:ext cx="1781559" cy="1164989"/>
        </a:xfrm>
        <a:prstGeom prst="ellipse">
          <a:avLst/>
        </a:prstGeom>
        <a:solidFill>
          <a:schemeClr val="accent2">
            <a:hueOff val="-220562"/>
            <a:satOff val="249"/>
            <a:lumOff val="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UA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qasje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05715" y="923024"/>
        <a:ext cx="1259753" cy="823771"/>
      </dsp:txXfrm>
    </dsp:sp>
    <dsp:sp modelId="{73E5968A-31DB-46ED-8C30-C3F8B79FFBB1}">
      <dsp:nvSpPr>
        <dsp:cNvPr id="0" name=""/>
        <dsp:cNvSpPr/>
      </dsp:nvSpPr>
      <dsp:spPr>
        <a:xfrm rot="4150111">
          <a:off x="7208446" y="1910441"/>
          <a:ext cx="241866" cy="393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20562"/>
            <a:satOff val="249"/>
            <a:lumOff val="58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7231824" y="1955170"/>
        <a:ext cx="169306" cy="235909"/>
      </dsp:txXfrm>
    </dsp:sp>
    <dsp:sp modelId="{6F14526C-BF62-4FE4-816D-9073388AB6DF}">
      <dsp:nvSpPr>
        <dsp:cNvPr id="0" name=""/>
        <dsp:cNvSpPr/>
      </dsp:nvSpPr>
      <dsp:spPr>
        <a:xfrm>
          <a:off x="6163706" y="2320167"/>
          <a:ext cx="2936810" cy="1164989"/>
        </a:xfrm>
        <a:prstGeom prst="ellipse">
          <a:avLst/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Mungesa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plotësim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ndryshimeve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ligjeve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akteve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juridike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93792" y="2490776"/>
        <a:ext cx="2076638" cy="823771"/>
      </dsp:txXfrm>
    </dsp:sp>
    <dsp:sp modelId="{30AE1663-C7C8-452C-BB0E-656F61A6C27C}">
      <dsp:nvSpPr>
        <dsp:cNvPr id="0" name=""/>
        <dsp:cNvSpPr/>
      </dsp:nvSpPr>
      <dsp:spPr>
        <a:xfrm rot="8021006">
          <a:off x="6721729" y="3478855"/>
          <a:ext cx="344641" cy="393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441124"/>
            <a:satOff val="497"/>
            <a:lumOff val="117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6809130" y="3520107"/>
        <a:ext cx="241249" cy="235909"/>
      </dsp:txXfrm>
    </dsp:sp>
    <dsp:sp modelId="{0631BD9B-834F-409D-87A7-2F558ACC7638}">
      <dsp:nvSpPr>
        <dsp:cNvPr id="0" name=""/>
        <dsp:cNvSpPr/>
      </dsp:nvSpPr>
      <dsp:spPr>
        <a:xfrm>
          <a:off x="5252475" y="3835370"/>
          <a:ext cx="1865031" cy="1164989"/>
        </a:xfrm>
        <a:prstGeom prst="ellipse">
          <a:avLst/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Kodi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Doganor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Akcizave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25602" y="4005979"/>
        <a:ext cx="1318777" cy="823771"/>
      </dsp:txXfrm>
    </dsp:sp>
    <dsp:sp modelId="{762E8A0A-3870-4ED3-9EB0-007FC7207D1D}">
      <dsp:nvSpPr>
        <dsp:cNvPr id="0" name=""/>
        <dsp:cNvSpPr/>
      </dsp:nvSpPr>
      <dsp:spPr>
        <a:xfrm rot="10810183">
          <a:off x="4604241" y="4217269"/>
          <a:ext cx="458093" cy="393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661686"/>
            <a:satOff val="746"/>
            <a:lumOff val="176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4722196" y="4296081"/>
        <a:ext cx="340138" cy="235909"/>
      </dsp:txXfrm>
    </dsp:sp>
    <dsp:sp modelId="{402C5065-B2B4-45FE-9AE0-33089BDB3496}">
      <dsp:nvSpPr>
        <dsp:cNvPr id="0" name=""/>
        <dsp:cNvSpPr/>
      </dsp:nvSpPr>
      <dsp:spPr>
        <a:xfrm>
          <a:off x="1897369" y="3826359"/>
          <a:ext cx="2490817" cy="1164989"/>
        </a:xfrm>
        <a:prstGeom prst="ellipse">
          <a:avLst/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Mos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konsolidimi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institucioneve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Situata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politike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62141" y="3996968"/>
        <a:ext cx="1761273" cy="823771"/>
      </dsp:txXfrm>
    </dsp:sp>
    <dsp:sp modelId="{CE2ACA92-7360-4540-92B6-D50F75FEF9FE}">
      <dsp:nvSpPr>
        <dsp:cNvPr id="0" name=""/>
        <dsp:cNvSpPr/>
      </dsp:nvSpPr>
      <dsp:spPr>
        <a:xfrm rot="13436060">
          <a:off x="2249843" y="3497026"/>
          <a:ext cx="301171" cy="393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82249"/>
            <a:satOff val="995"/>
            <a:lumOff val="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2327551" y="3607007"/>
        <a:ext cx="210820" cy="235909"/>
      </dsp:txXfrm>
    </dsp:sp>
    <dsp:sp modelId="{242D4E54-FDB9-41D7-896F-B0F22BC6EC50}">
      <dsp:nvSpPr>
        <dsp:cNvPr id="0" name=""/>
        <dsp:cNvSpPr/>
      </dsp:nvSpPr>
      <dsp:spPr>
        <a:xfrm>
          <a:off x="734577" y="2417294"/>
          <a:ext cx="1891441" cy="1164989"/>
        </a:xfrm>
        <a:prstGeom prst="ellipse">
          <a:avLst/>
        </a:prstGeom>
        <a:solidFill>
          <a:schemeClr val="accent2">
            <a:hueOff val="-1102811"/>
            <a:satOff val="1243"/>
            <a:lumOff val="294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Padi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tjera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1572" y="2587903"/>
        <a:ext cx="1337451" cy="823771"/>
      </dsp:txXfrm>
    </dsp:sp>
    <dsp:sp modelId="{C70EB96E-3326-4294-915A-6F2B61499C49}">
      <dsp:nvSpPr>
        <dsp:cNvPr id="0" name=""/>
        <dsp:cNvSpPr/>
      </dsp:nvSpPr>
      <dsp:spPr>
        <a:xfrm rot="16756757">
          <a:off x="1690790" y="2007870"/>
          <a:ext cx="238904" cy="393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102811"/>
            <a:satOff val="1243"/>
            <a:lumOff val="294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720847" y="2121874"/>
        <a:ext cx="167233" cy="235909"/>
      </dsp:txXfrm>
    </dsp:sp>
    <dsp:sp modelId="{1A0ECE8D-7654-490A-8903-11F5FF522215}">
      <dsp:nvSpPr>
        <dsp:cNvPr id="0" name=""/>
        <dsp:cNvSpPr/>
      </dsp:nvSpPr>
      <dsp:spPr>
        <a:xfrm>
          <a:off x="889070" y="812730"/>
          <a:ext cx="2106778" cy="1164989"/>
        </a:xfrm>
        <a:prstGeom prst="ellipse">
          <a:avLst/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Përfshirja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arsim</a:t>
          </a:r>
          <a:r>
            <a:rPr lang="en-US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1197600" y="983339"/>
        <a:ext cx="1489718" cy="823771"/>
      </dsp:txXfrm>
    </dsp:sp>
    <dsp:sp modelId="{42A58B6A-7989-4FD7-B855-A14E40670E4D}">
      <dsp:nvSpPr>
        <dsp:cNvPr id="0" name=""/>
        <dsp:cNvSpPr/>
      </dsp:nvSpPr>
      <dsp:spPr>
        <a:xfrm rot="20652735">
          <a:off x="2995508" y="858119"/>
          <a:ext cx="302569" cy="393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323373"/>
            <a:satOff val="1492"/>
            <a:lumOff val="3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2997220" y="949104"/>
        <a:ext cx="211798" cy="2359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04615-9484-4B1C-A9FA-7010752FE035}">
      <dsp:nvSpPr>
        <dsp:cNvPr id="0" name=""/>
        <dsp:cNvSpPr/>
      </dsp:nvSpPr>
      <dsp:spPr>
        <a:xfrm>
          <a:off x="0" y="1465"/>
          <a:ext cx="9753600" cy="0"/>
        </a:xfrm>
        <a:prstGeom prst="lin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405AE-6AA7-4264-A5AD-AA79C983F244}">
      <dsp:nvSpPr>
        <dsp:cNvPr id="0" name=""/>
        <dsp:cNvSpPr/>
      </dsp:nvSpPr>
      <dsp:spPr>
        <a:xfrm>
          <a:off x="0" y="1465"/>
          <a:ext cx="2513428" cy="35736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PJESËMARRËS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4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80 persona</a:t>
          </a:r>
          <a:endParaRPr lang="en-US" sz="2400" i="1" kern="1200" dirty="0"/>
        </a:p>
      </dsp:txBody>
      <dsp:txXfrm>
        <a:off x="0" y="1465"/>
        <a:ext cx="2513428" cy="3573606"/>
      </dsp:txXfrm>
    </dsp:sp>
    <dsp:sp modelId="{65EADCA0-C514-4DED-A30C-583B027F5BF7}">
      <dsp:nvSpPr>
        <dsp:cNvPr id="0" name=""/>
        <dsp:cNvSpPr/>
      </dsp:nvSpPr>
      <dsp:spPr>
        <a:xfrm>
          <a:off x="2649017" y="44883"/>
          <a:ext cx="7095791" cy="86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2649017" y="44883"/>
        <a:ext cx="7095791" cy="868359"/>
      </dsp:txXfrm>
    </dsp:sp>
    <dsp:sp modelId="{38456EE7-3708-4EC3-BB61-CF3424C54892}">
      <dsp:nvSpPr>
        <dsp:cNvPr id="0" name=""/>
        <dsp:cNvSpPr/>
      </dsp:nvSpPr>
      <dsp:spPr>
        <a:xfrm>
          <a:off x="2513428" y="913242"/>
          <a:ext cx="723137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81F5F-115A-45F2-A813-718169A3483C}">
      <dsp:nvSpPr>
        <dsp:cNvPr id="0" name=""/>
        <dsp:cNvSpPr/>
      </dsp:nvSpPr>
      <dsp:spPr>
        <a:xfrm>
          <a:off x="2649017" y="956660"/>
          <a:ext cx="7095791" cy="86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Organizimi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trajnimit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‘’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Hëna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’’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raportimin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shkeljeve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drejtave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500" kern="1200" dirty="0"/>
        </a:p>
      </dsp:txBody>
      <dsp:txXfrm>
        <a:off x="2649017" y="956660"/>
        <a:ext cx="7095791" cy="868359"/>
      </dsp:txXfrm>
    </dsp:sp>
    <dsp:sp modelId="{EBF68D65-FEAE-4710-9057-0FC481BC5C3F}">
      <dsp:nvSpPr>
        <dsp:cNvPr id="0" name=""/>
        <dsp:cNvSpPr/>
      </dsp:nvSpPr>
      <dsp:spPr>
        <a:xfrm>
          <a:off x="2513428" y="1825020"/>
          <a:ext cx="723137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7968BF-74BB-42C1-8558-5AB4B818310A}">
      <dsp:nvSpPr>
        <dsp:cNvPr id="0" name=""/>
        <dsp:cNvSpPr/>
      </dsp:nvSpPr>
      <dsp:spPr>
        <a:xfrm>
          <a:off x="2649017" y="1868438"/>
          <a:ext cx="7095791" cy="86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Diskutim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‘’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Hëna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’’: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Avokimi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hapësira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kulturore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aksesueshme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500" kern="1200" dirty="0"/>
        </a:p>
      </dsp:txBody>
      <dsp:txXfrm>
        <a:off x="2649017" y="1868438"/>
        <a:ext cx="7095791" cy="868359"/>
      </dsp:txXfrm>
    </dsp:sp>
    <dsp:sp modelId="{799D105C-9759-4A77-BCB2-9393EE52AE8A}">
      <dsp:nvSpPr>
        <dsp:cNvPr id="0" name=""/>
        <dsp:cNvSpPr/>
      </dsp:nvSpPr>
      <dsp:spPr>
        <a:xfrm>
          <a:off x="2513428" y="2736798"/>
          <a:ext cx="723137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055FFF-F90A-4027-9779-D6781784DCF9}">
      <dsp:nvSpPr>
        <dsp:cNvPr id="0" name=""/>
        <dsp:cNvSpPr/>
      </dsp:nvSpPr>
      <dsp:spPr>
        <a:xfrm>
          <a:off x="2649017" y="2780216"/>
          <a:ext cx="7095791" cy="868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Manual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Auditimit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Social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Miqësor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5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500" kern="1200" dirty="0"/>
        </a:p>
      </dsp:txBody>
      <dsp:txXfrm>
        <a:off x="2649017" y="2780216"/>
        <a:ext cx="7095791" cy="868359"/>
      </dsp:txXfrm>
    </dsp:sp>
    <dsp:sp modelId="{83FB214E-4E12-45B0-9D89-6C0743F2D603}">
      <dsp:nvSpPr>
        <dsp:cNvPr id="0" name=""/>
        <dsp:cNvSpPr/>
      </dsp:nvSpPr>
      <dsp:spPr>
        <a:xfrm>
          <a:off x="2513428" y="3648575"/>
          <a:ext cx="723137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F8ED2F-7A33-419B-8140-C40361100C5B}">
      <dsp:nvSpPr>
        <dsp:cNvPr id="0" name=""/>
        <dsp:cNvSpPr/>
      </dsp:nvSpPr>
      <dsp:spPr>
        <a:xfrm>
          <a:off x="0" y="0"/>
          <a:ext cx="9601200" cy="0"/>
        </a:xfrm>
        <a:prstGeom prst="line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C9378-E642-405E-9C35-FC656572F4B6}">
      <dsp:nvSpPr>
        <dsp:cNvPr id="0" name=""/>
        <dsp:cNvSpPr/>
      </dsp:nvSpPr>
      <dsp:spPr>
        <a:xfrm>
          <a:off x="0" y="0"/>
          <a:ext cx="1378770" cy="4213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/>
            <a:t> </a:t>
          </a:r>
        </a:p>
      </dsp:txBody>
      <dsp:txXfrm>
        <a:off x="0" y="0"/>
        <a:ext cx="1378770" cy="4213412"/>
      </dsp:txXfrm>
    </dsp:sp>
    <dsp:sp modelId="{1C3A84DB-FA9A-418B-8233-CEA10770788E}">
      <dsp:nvSpPr>
        <dsp:cNvPr id="0" name=""/>
        <dsp:cNvSpPr/>
      </dsp:nvSpPr>
      <dsp:spPr>
        <a:xfrm>
          <a:off x="1504850" y="38934"/>
          <a:ext cx="7536942" cy="1316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Udhëzues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prindërit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tyre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përfshirje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procesin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buxhetimit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pjesëmarrje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700" kern="1200" dirty="0"/>
        </a:p>
      </dsp:txBody>
      <dsp:txXfrm>
        <a:off x="1504850" y="38934"/>
        <a:ext cx="7536942" cy="1316691"/>
      </dsp:txXfrm>
    </dsp:sp>
    <dsp:sp modelId="{93EDEF21-661C-489C-B63C-B483940BF69B}">
      <dsp:nvSpPr>
        <dsp:cNvPr id="0" name=""/>
        <dsp:cNvSpPr/>
      </dsp:nvSpPr>
      <dsp:spPr>
        <a:xfrm>
          <a:off x="1378770" y="1382525"/>
          <a:ext cx="768096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019FE9-B1EE-4D48-A08D-08329AD2CBFC}">
      <dsp:nvSpPr>
        <dsp:cNvPr id="0" name=""/>
        <dsp:cNvSpPr/>
      </dsp:nvSpPr>
      <dsp:spPr>
        <a:xfrm>
          <a:off x="1522788" y="1448360"/>
          <a:ext cx="7536942" cy="1316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Fokus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Grupit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‘’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Hëna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’’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prindërit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tyre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Vlerësimi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ndikimit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mësimeve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nxjerra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brenda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HANDIKOS.</a:t>
          </a:r>
          <a:endParaRPr lang="en-US" sz="2700" kern="1200" dirty="0"/>
        </a:p>
      </dsp:txBody>
      <dsp:txXfrm>
        <a:off x="1522788" y="1448360"/>
        <a:ext cx="7536942" cy="1316691"/>
      </dsp:txXfrm>
    </dsp:sp>
    <dsp:sp modelId="{95717CC2-3A35-4DA5-90C4-993B5BFB17BF}">
      <dsp:nvSpPr>
        <dsp:cNvPr id="0" name=""/>
        <dsp:cNvSpPr/>
      </dsp:nvSpPr>
      <dsp:spPr>
        <a:xfrm>
          <a:off x="1378770" y="2765051"/>
          <a:ext cx="768096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9400F-8558-4E6D-8C74-0DCB4A1DB10F}">
      <dsp:nvSpPr>
        <dsp:cNvPr id="0" name=""/>
        <dsp:cNvSpPr/>
      </dsp:nvSpPr>
      <dsp:spPr>
        <a:xfrm>
          <a:off x="1522788" y="2830886"/>
          <a:ext cx="7536942" cy="13166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Dokument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Udhëzues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Strategjitë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avokimit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efektiv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drejtat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aftësi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kufizuara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gjatë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krizave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7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Kosovë</a:t>
          </a:r>
          <a:endParaRPr lang="en-US" sz="2700" kern="1200" dirty="0"/>
        </a:p>
      </dsp:txBody>
      <dsp:txXfrm>
        <a:off x="1522788" y="2830886"/>
        <a:ext cx="7536942" cy="1316691"/>
      </dsp:txXfrm>
    </dsp:sp>
    <dsp:sp modelId="{F0AEB3A1-3002-438A-99D9-3A170B2654AB}">
      <dsp:nvSpPr>
        <dsp:cNvPr id="0" name=""/>
        <dsp:cNvSpPr/>
      </dsp:nvSpPr>
      <dsp:spPr>
        <a:xfrm>
          <a:off x="1378770" y="4147577"/>
          <a:ext cx="768096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C63C4-730B-4C35-A9EE-81A870DAD43C}">
      <dsp:nvSpPr>
        <dsp:cNvPr id="0" name=""/>
        <dsp:cNvSpPr/>
      </dsp:nvSpPr>
      <dsp:spPr>
        <a:xfrm>
          <a:off x="0" y="2147"/>
          <a:ext cx="9601200" cy="0"/>
        </a:xfrm>
        <a:prstGeom prst="lin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A8B729-9815-4834-B7A5-3FA323A67682}">
      <dsp:nvSpPr>
        <dsp:cNvPr id="0" name=""/>
        <dsp:cNvSpPr/>
      </dsp:nvSpPr>
      <dsp:spPr>
        <a:xfrm>
          <a:off x="0" y="2147"/>
          <a:ext cx="63566" cy="43928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0" y="2147"/>
        <a:ext cx="63566" cy="4392893"/>
      </dsp:txXfrm>
    </dsp:sp>
    <dsp:sp modelId="{7FDDEE1B-E566-4300-B0A6-D5AFF426A08F}">
      <dsp:nvSpPr>
        <dsp:cNvPr id="0" name=""/>
        <dsp:cNvSpPr/>
      </dsp:nvSpPr>
      <dsp:spPr>
        <a:xfrm>
          <a:off x="194504" y="53201"/>
          <a:ext cx="8797977" cy="1021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Fokus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Grup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OJQ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institucione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Rritja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aftësive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avokimit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OSHC-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rëndësinë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mbledhjes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analizimit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përdorimit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mënyrë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efektive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dhënave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shkeljet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drejtave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100" kern="1200" dirty="0"/>
        </a:p>
      </dsp:txBody>
      <dsp:txXfrm>
        <a:off x="194504" y="53201"/>
        <a:ext cx="8797977" cy="1021078"/>
      </dsp:txXfrm>
    </dsp:sp>
    <dsp:sp modelId="{636E24A7-5833-402B-850A-5169C871298F}">
      <dsp:nvSpPr>
        <dsp:cNvPr id="0" name=""/>
        <dsp:cNvSpPr/>
      </dsp:nvSpPr>
      <dsp:spPr>
        <a:xfrm>
          <a:off x="257703" y="1083041"/>
          <a:ext cx="698337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7C0F4B-693F-4C07-A520-43A269E9B605}">
      <dsp:nvSpPr>
        <dsp:cNvPr id="0" name=""/>
        <dsp:cNvSpPr/>
      </dsp:nvSpPr>
      <dsp:spPr>
        <a:xfrm>
          <a:off x="194504" y="1125333"/>
          <a:ext cx="8992655" cy="1021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Hulumtim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Forcimi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kapaciteteve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QPS (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Qendrave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Punë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Sociale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shërbime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gjithëpërfshirëse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fëmijët</a:t>
          </a:r>
          <a:endParaRPr lang="en-US" sz="2100" kern="1200" dirty="0"/>
        </a:p>
      </dsp:txBody>
      <dsp:txXfrm>
        <a:off x="194504" y="1125333"/>
        <a:ext cx="8992655" cy="1021078"/>
      </dsp:txXfrm>
    </dsp:sp>
    <dsp:sp modelId="{0BDF35BD-4262-4C3D-A24F-1CF6F9CD9E84}">
      <dsp:nvSpPr>
        <dsp:cNvPr id="0" name=""/>
        <dsp:cNvSpPr/>
      </dsp:nvSpPr>
      <dsp:spPr>
        <a:xfrm>
          <a:off x="264198" y="2047800"/>
          <a:ext cx="698337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94519A-B63F-4175-8A40-0ACC885A3BE7}">
      <dsp:nvSpPr>
        <dsp:cNvPr id="0" name=""/>
        <dsp:cNvSpPr/>
      </dsp:nvSpPr>
      <dsp:spPr>
        <a:xfrm>
          <a:off x="194504" y="2197466"/>
          <a:ext cx="9196241" cy="1021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Hartimi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Strategjisë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Marrëdhënie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Publikun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Komunikim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dhe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Zhvillimi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Trajnimit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me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tematikë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njëjtë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stafin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HANDIKOS</a:t>
          </a:r>
          <a:endParaRPr lang="en-US" sz="2100" kern="1200" dirty="0"/>
        </a:p>
      </dsp:txBody>
      <dsp:txXfrm>
        <a:off x="194504" y="2197466"/>
        <a:ext cx="9196241" cy="1021078"/>
      </dsp:txXfrm>
    </dsp:sp>
    <dsp:sp modelId="{53735FCC-B912-4595-A61C-608AEB564654}">
      <dsp:nvSpPr>
        <dsp:cNvPr id="0" name=""/>
        <dsp:cNvSpPr/>
      </dsp:nvSpPr>
      <dsp:spPr>
        <a:xfrm>
          <a:off x="306587" y="3227408"/>
          <a:ext cx="698337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B092C-2A59-48B9-AEE0-B2A4B80700E1}">
      <dsp:nvSpPr>
        <dsp:cNvPr id="0" name=""/>
        <dsp:cNvSpPr/>
      </dsp:nvSpPr>
      <dsp:spPr>
        <a:xfrm>
          <a:off x="194504" y="3269599"/>
          <a:ext cx="9399278" cy="1021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Organizimi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një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trajnimi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për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stafin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HANDIKOS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mbi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menaxhimin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e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ciklit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të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1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projektit</a:t>
          </a:r>
          <a:r>
            <a:rPr lang="en-US" sz="2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r>
            <a:rPr lang="en-US" sz="2100" kern="1200" dirty="0"/>
            <a:t>.</a:t>
          </a:r>
        </a:p>
      </dsp:txBody>
      <dsp:txXfrm>
        <a:off x="194504" y="3269599"/>
        <a:ext cx="9399278" cy="1021078"/>
      </dsp:txXfrm>
    </dsp:sp>
    <dsp:sp modelId="{14380302-480F-4781-A74E-E500009BC1D7}">
      <dsp:nvSpPr>
        <dsp:cNvPr id="0" name=""/>
        <dsp:cNvSpPr/>
      </dsp:nvSpPr>
      <dsp:spPr>
        <a:xfrm flipV="1">
          <a:off x="63566" y="4290678"/>
          <a:ext cx="4874743" cy="4572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FAAF21-CAC5-4EAC-BC14-D800E26F3F1D}">
      <dsp:nvSpPr>
        <dsp:cNvPr id="0" name=""/>
        <dsp:cNvSpPr/>
      </dsp:nvSpPr>
      <dsp:spPr>
        <a:xfrm>
          <a:off x="1509579" y="1786"/>
          <a:ext cx="2055554" cy="3692126"/>
        </a:xfrm>
        <a:prstGeom prst="arc">
          <a:avLst>
            <a:gd name="adj1" fmla="val 13200000"/>
            <a:gd name="adj2" fmla="val 19200000"/>
          </a:avLst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CF3F81-9150-4072-8443-5F2E72FCF3A5}">
      <dsp:nvSpPr>
        <dsp:cNvPr id="0" name=""/>
        <dsp:cNvSpPr/>
      </dsp:nvSpPr>
      <dsp:spPr>
        <a:xfrm>
          <a:off x="1509579" y="1786"/>
          <a:ext cx="2055554" cy="3692126"/>
        </a:xfrm>
        <a:prstGeom prst="arc">
          <a:avLst>
            <a:gd name="adj1" fmla="val 2400000"/>
            <a:gd name="adj2" fmla="val 8400000"/>
          </a:avLst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E691C-1F77-404D-B993-01F1EBBD7506}">
      <dsp:nvSpPr>
        <dsp:cNvPr id="0" name=""/>
        <dsp:cNvSpPr/>
      </dsp:nvSpPr>
      <dsp:spPr>
        <a:xfrm>
          <a:off x="481802" y="666369"/>
          <a:ext cx="4111109" cy="2362961"/>
        </a:xfrm>
        <a:prstGeom prst="rect">
          <a:avLst/>
        </a:prstGeom>
        <a:noFill/>
        <a:ln w="34925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200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këshilla</a:t>
          </a:r>
          <a:r>
            <a:rPr lang="en-US" sz="3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2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juridike</a:t>
          </a:r>
          <a:endParaRPr lang="en-US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1802" y="666369"/>
        <a:ext cx="4111109" cy="2362961"/>
      </dsp:txXfrm>
    </dsp:sp>
    <dsp:sp modelId="{C7C95FB6-238C-4EF5-A689-BCE24CBC53FC}">
      <dsp:nvSpPr>
        <dsp:cNvPr id="0" name=""/>
        <dsp:cNvSpPr/>
      </dsp:nvSpPr>
      <dsp:spPr>
        <a:xfrm>
          <a:off x="7236880" y="1786"/>
          <a:ext cx="2186551" cy="3692126"/>
        </a:xfrm>
        <a:prstGeom prst="arc">
          <a:avLst>
            <a:gd name="adj1" fmla="val 13200000"/>
            <a:gd name="adj2" fmla="val 19200000"/>
          </a:avLst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646188-F13B-42AD-9F63-B3B5542A0A17}">
      <dsp:nvSpPr>
        <dsp:cNvPr id="0" name=""/>
        <dsp:cNvSpPr/>
      </dsp:nvSpPr>
      <dsp:spPr>
        <a:xfrm>
          <a:off x="7236880" y="1786"/>
          <a:ext cx="2186551" cy="3692126"/>
        </a:xfrm>
        <a:prstGeom prst="arc">
          <a:avLst>
            <a:gd name="adj1" fmla="val 2400000"/>
            <a:gd name="adj2" fmla="val 8400000"/>
          </a:avLst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48E794-043B-42B0-9B4E-B55E86780818}">
      <dsp:nvSpPr>
        <dsp:cNvPr id="0" name=""/>
        <dsp:cNvSpPr/>
      </dsp:nvSpPr>
      <dsp:spPr>
        <a:xfrm>
          <a:off x="6143604" y="666369"/>
          <a:ext cx="4373102" cy="2362961"/>
        </a:xfrm>
        <a:prstGeom prst="rect">
          <a:avLst/>
        </a:prstGeom>
        <a:noFill/>
        <a:ln w="34925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/>
            <a:t>   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 padi </a:t>
          </a:r>
          <a:r>
            <a:rPr lang="en-US" sz="2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në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total</a:t>
          </a:r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700" kern="1200" dirty="0"/>
        </a:p>
      </dsp:txBody>
      <dsp:txXfrm>
        <a:off x="6143604" y="666369"/>
        <a:ext cx="4373102" cy="23629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02DB34-1603-4C5D-A8EC-81D2B6EF5962}">
      <dsp:nvSpPr>
        <dsp:cNvPr id="0" name=""/>
        <dsp:cNvSpPr/>
      </dsp:nvSpPr>
      <dsp:spPr>
        <a:xfrm>
          <a:off x="7" y="119839"/>
          <a:ext cx="1572650" cy="6878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11C60AE-1F07-4A4B-8AC6-6660E755D4CE}">
      <dsp:nvSpPr>
        <dsp:cNvPr id="0" name=""/>
        <dsp:cNvSpPr/>
      </dsp:nvSpPr>
      <dsp:spPr>
        <a:xfrm>
          <a:off x="311840" y="416080"/>
          <a:ext cx="1572650" cy="6878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/>
            <a:t>Karroca</a:t>
          </a:r>
          <a:endParaRPr lang="en-US" sz="2900" kern="1200" dirty="0"/>
        </a:p>
      </dsp:txBody>
      <dsp:txXfrm>
        <a:off x="331985" y="436225"/>
        <a:ext cx="1532360" cy="647522"/>
      </dsp:txXfrm>
    </dsp:sp>
    <dsp:sp modelId="{AF322842-88EC-4112-91E1-F6E6D30CC8F5}">
      <dsp:nvSpPr>
        <dsp:cNvPr id="0" name=""/>
        <dsp:cNvSpPr/>
      </dsp:nvSpPr>
      <dsp:spPr>
        <a:xfrm>
          <a:off x="13" y="1236680"/>
          <a:ext cx="1652636" cy="8330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F6B0512-689D-49E3-AFE5-9A4EF8FAABD3}">
      <dsp:nvSpPr>
        <dsp:cNvPr id="0" name=""/>
        <dsp:cNvSpPr/>
      </dsp:nvSpPr>
      <dsp:spPr>
        <a:xfrm>
          <a:off x="311846" y="1532922"/>
          <a:ext cx="1652636" cy="8330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/>
            <a:t>Shtretër</a:t>
          </a:r>
          <a:endParaRPr lang="en-US" sz="2900" kern="1200" dirty="0"/>
        </a:p>
      </dsp:txBody>
      <dsp:txXfrm>
        <a:off x="336244" y="1557320"/>
        <a:ext cx="1603840" cy="784206"/>
      </dsp:txXfrm>
    </dsp:sp>
    <dsp:sp modelId="{1F00188C-D4DF-4121-8151-63905B33E3E8}">
      <dsp:nvSpPr>
        <dsp:cNvPr id="0" name=""/>
        <dsp:cNvSpPr/>
      </dsp:nvSpPr>
      <dsp:spPr>
        <a:xfrm>
          <a:off x="-8" y="2555580"/>
          <a:ext cx="1681515" cy="8539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77C2253-2BBB-4433-BB8F-824154EE10ED}">
      <dsp:nvSpPr>
        <dsp:cNvPr id="0" name=""/>
        <dsp:cNvSpPr/>
      </dsp:nvSpPr>
      <dsp:spPr>
        <a:xfrm>
          <a:off x="311824" y="2851822"/>
          <a:ext cx="1681515" cy="853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/>
            <a:t>Paterica</a:t>
          </a:r>
        </a:p>
      </dsp:txBody>
      <dsp:txXfrm>
        <a:off x="336837" y="2876835"/>
        <a:ext cx="1631489" cy="803969"/>
      </dsp:txXfrm>
    </dsp:sp>
    <dsp:sp modelId="{7BF280C7-757D-4B08-8754-039B7E28A604}">
      <dsp:nvSpPr>
        <dsp:cNvPr id="0" name=""/>
        <dsp:cNvSpPr/>
      </dsp:nvSpPr>
      <dsp:spPr>
        <a:xfrm>
          <a:off x="-2" y="3916056"/>
          <a:ext cx="3102923" cy="10560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7D99B79-C095-4AFD-B10F-16AC639F8D00}">
      <dsp:nvSpPr>
        <dsp:cNvPr id="0" name=""/>
        <dsp:cNvSpPr/>
      </dsp:nvSpPr>
      <dsp:spPr>
        <a:xfrm>
          <a:off x="311831" y="4212298"/>
          <a:ext cx="3102923" cy="10560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/>
            <a:t>Pajisje</a:t>
          </a:r>
          <a:r>
            <a:rPr lang="en-US" sz="2900" kern="1200" dirty="0"/>
            <a:t> </a:t>
          </a:r>
          <a:r>
            <a:rPr lang="en-US" sz="2900" kern="1200" dirty="0" err="1"/>
            <a:t>tjera</a:t>
          </a:r>
          <a:r>
            <a:rPr lang="en-US" sz="2900" kern="1200" dirty="0"/>
            <a:t> </a:t>
          </a:r>
          <a:r>
            <a:rPr lang="en-US" sz="2900" kern="1200" dirty="0" err="1"/>
            <a:t>speciale</a:t>
          </a:r>
          <a:endParaRPr lang="en-US" sz="2900" kern="1200" dirty="0"/>
        </a:p>
      </dsp:txBody>
      <dsp:txXfrm>
        <a:off x="342762" y="4243229"/>
        <a:ext cx="3041061" cy="9941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AAE685D-CB67-4977-9068-A38212705B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A459C-525B-4568-A2AB-76279D002C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900C7-ABF3-4555-AA24-5C7766EF1F65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E2015-5E89-46A7-B3DD-B67475D27C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01F12-4DB4-418F-8DF0-6F6FF44223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41F29-3A63-47AF-B5AF-388C064075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4168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B32B4-E76E-4D95-A982-6E4CB2E9CAC0}" type="datetimeFigureOut">
              <a:rPr lang="en-US" smtClean="0"/>
              <a:t>12/3/2025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9AF2D-D9ED-457A-9311-2AD7D9951A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6822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8B34094-0D92-40D2-AACD-E5EC4AD855BE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0B400-4651-4B37-A7F2-5CBB9E7ED581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A4121C-8812-47AE-8964-3B89DD2A97D2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D4C6-41C7-4E8E-B6C3-E885C0BE232F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87C35-1C84-43AC-8066-D3AA91A3071B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6CCEE-864C-4E25-B608-32209CC07C8E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BDF1B-19BC-48F7-8747-07F0E8619B6E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863A80-948B-44C3-BF86-22122526C4F9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BCCE27-640D-466A-ACFF-3C42CEFABF4F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6FD2B-985D-405F-B3ED-6153666569D1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16CDA-B941-4F09-8F1E-5197A3496B35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bg2">
              <a:tint val="95000"/>
              <a:satMod val="17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57DB003-DED1-4E3E-AB39-B24490FBF327}" type="datetime1">
              <a:rPr lang="en-US" smtClean="0"/>
              <a:t>12/3/2025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8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0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1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2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6.jp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2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Layout" Target="../diagrams/layout12.xml"/><Relationship Id="rId7" Type="http://schemas.openxmlformats.org/officeDocument/2006/relationships/image" Target="../media/image2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85C31-C228-40F1-B1EE-DCF7598779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2214" y="1216692"/>
            <a:ext cx="8349460" cy="1107755"/>
          </a:xfrm>
        </p:spPr>
        <p:txBody>
          <a:bodyPr/>
          <a:lstStyle/>
          <a:p>
            <a:r>
              <a:rPr lang="en-US" sz="3600" b="1" spc="-140" dirty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TË</a:t>
            </a:r>
            <a:r>
              <a:rPr lang="en-US" sz="3600" b="1" spc="-500" dirty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 </a:t>
            </a:r>
            <a:r>
              <a:rPr lang="en-US" sz="3600" b="1" spc="-250" dirty="0" smtClean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ARRITURAT</a:t>
            </a:r>
            <a:r>
              <a:rPr lang="en-US" sz="3600" b="1" spc="-470" dirty="0" smtClean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 </a:t>
            </a:r>
            <a:r>
              <a:rPr lang="en-US" sz="3600" b="1" spc="-310" dirty="0" smtClean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GJATË</a:t>
            </a:r>
            <a:r>
              <a:rPr lang="en-US" sz="3600" b="1" spc="-590" dirty="0" smtClean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  </a:t>
            </a:r>
            <a:r>
              <a:rPr lang="en-US" sz="3600" b="1" spc="-20" dirty="0" smtClean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VITIT</a:t>
            </a:r>
            <a:r>
              <a:rPr lang="en-US" sz="3600" b="1" spc="-254" dirty="0" smtClean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 </a:t>
            </a:r>
            <a:r>
              <a:rPr lang="en-US" sz="3600" b="1" spc="110" dirty="0" smtClean="0"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2025</a:t>
            </a:r>
            <a:endParaRPr lang="en-US" sz="3600" b="1" dirty="0"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44B22B-5E23-46B3-97A4-39011EA3E8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906" y="2650676"/>
            <a:ext cx="7158445" cy="307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60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39AA0-E97A-4524-B6F9-1822CB65B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30188"/>
            <a:ext cx="9601200" cy="4137212"/>
          </a:xfrm>
        </p:spPr>
        <p:txBody>
          <a:bodyPr>
            <a:normAutofit lnSpcReduction="10000"/>
          </a:bodyPr>
          <a:lstStyle/>
          <a:p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aftësi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kufizuara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familjarët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Prishtinës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Mbështetje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aftësi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kufizuara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familjarët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tyre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Asambleja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Komunale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Prishtinës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aftësi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kufizuara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Ministria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Drejtësisë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pavarësim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mbështetje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rriturit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aftësi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kufizuara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Ministria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Drejtësisë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89364E-29F9-4797-AB66-B0406FAA72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PROJEKTET</a:t>
            </a:r>
            <a:r>
              <a:rPr sz="2800" b="1" i="1" spc="-18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AKTIVE</a:t>
            </a:r>
            <a:r>
              <a:rPr sz="2800" b="1" i="1" spc="-16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GJATË</a:t>
            </a:r>
            <a:r>
              <a:rPr sz="2800" b="1" i="1" spc="-18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sz="28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VITIT</a:t>
            </a:r>
            <a:r>
              <a:rPr sz="2800" b="1" i="1" spc="-18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sz="2800" b="1" i="1" spc="-2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202</a:t>
            </a:r>
            <a:r>
              <a:rPr lang="en-US" sz="2800" b="1" i="1" spc="-2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5</a:t>
            </a:r>
            <a:endParaRPr sz="2800" b="1" i="1" dirty="0">
              <a:solidFill>
                <a:schemeClr val="tx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A9A91-BEFD-4177-85EE-3CDA6892A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363" y="658905"/>
            <a:ext cx="2788025" cy="66338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B97FDFC-A4CB-49C3-9C60-E62281B94685}"/>
              </a:ext>
            </a:extLst>
          </p:cNvPr>
          <p:cNvSpPr/>
          <p:nvPr/>
        </p:nvSpPr>
        <p:spPr>
          <a:xfrm>
            <a:off x="1407006" y="1828856"/>
            <a:ext cx="251749" cy="2780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719F7F4-D92B-44D5-B6E7-61655EE20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397" y="2755801"/>
            <a:ext cx="286537" cy="3231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7A9BBB-AFFD-45E6-A308-3890DE338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7006" y="3802133"/>
            <a:ext cx="286537" cy="3231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D8D0F0-9809-445F-9E10-101E79CB1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540" y="4859127"/>
            <a:ext cx="268775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73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CB3BD-0A54-4357-AD9A-97AEAA7F86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40541"/>
            <a:ext cx="9654988" cy="404166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ndërhyrjes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fëmijërinë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hershme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moshës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0-6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komuna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Kosovës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UNICEF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Kosovë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financuar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Qeveria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Luksemburgut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HANDIKOS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fëmijëve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bashkëpunim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Save the Children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Kosovë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financuar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SIDA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Suedeze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Shërbimi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fizioterapisë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aftësi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kufizuara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Santefarm</a:t>
            </a:r>
            <a:r>
              <a:rPr lang="en-US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EFC7A4-16C5-4058-8D51-12A1BF978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059" y="392206"/>
            <a:ext cx="2792210" cy="5132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01DBE7-A7B7-42C7-B6CE-51CDF2ACF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398" y="1734800"/>
            <a:ext cx="292633" cy="31092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4DBBAB9-2BC3-4B84-B7C2-BF072537BB8B}"/>
              </a:ext>
            </a:extLst>
          </p:cNvPr>
          <p:cNvSpPr/>
          <p:nvPr/>
        </p:nvSpPr>
        <p:spPr>
          <a:xfrm>
            <a:off x="1409282" y="3220487"/>
            <a:ext cx="251749" cy="2780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6017E2C-078B-4C48-99BF-9F6531B8AA29}"/>
              </a:ext>
            </a:extLst>
          </p:cNvPr>
          <p:cNvSpPr/>
          <p:nvPr/>
        </p:nvSpPr>
        <p:spPr>
          <a:xfrm>
            <a:off x="1409282" y="4446059"/>
            <a:ext cx="251749" cy="2780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97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F2C1FF-6897-43F0-ADC0-1A7F10185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38325"/>
            <a:ext cx="9601200" cy="4029075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Përmirësimi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drejtave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personave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aftësi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kufizuara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UNMIK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Kosovë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Mbështetja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pjesëmarrjes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HANDIKOS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Kongresin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Evropian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Lëndime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Spinale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financuar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Presidenca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Kosovës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MPJD.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Matja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përshtatja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ofrimi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pajisjeve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ndihmëse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mbështetur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Raiffeisen Bank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Kosovë</a:t>
            </a:r>
            <a:r>
              <a:rPr lang="en-US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C5F93A-ED17-4DC3-B31C-B7BFE82D7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059" y="392206"/>
            <a:ext cx="2792210" cy="5132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37179D0-406D-4AA6-BABB-4EADBF40F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924270"/>
            <a:ext cx="292633" cy="3109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1B1A31-5C45-4B19-A432-0C25F7AB7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9" y="3102888"/>
            <a:ext cx="292633" cy="3109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F4835F-F84D-469E-B58A-B7E64EDE8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599" y="4281506"/>
            <a:ext cx="292633" cy="31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75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125DF-8097-468F-B0E2-2DEEC11D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279" y="3049030"/>
            <a:ext cx="4736756" cy="912341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i="1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 </a:t>
            </a:r>
            <a:br>
              <a:rPr lang="en-US" sz="1800" i="1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1800" i="1" dirty="0">
                <a:solidFill>
                  <a:srgbClr val="0070C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-</a:t>
            </a:r>
            <a:r>
              <a:rPr lang="en-US" sz="2200" b="1" i="1" dirty="0">
                <a:solidFill>
                  <a:schemeClr val="tx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 ARRITURAT NË LOBIM DHE AVOKIM</a:t>
            </a:r>
            <a:r>
              <a:rPr lang="en-US" sz="2200" i="1" dirty="0">
                <a:solidFill>
                  <a:srgbClr val="0070C0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-</a:t>
            </a:r>
            <a:r>
              <a:rPr lang="en-US" sz="1800" i="1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1800" i="1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endParaRPr lang="en-US" i="1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14E4DA-D5E1-420A-A27D-6ABE1FA84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9988" y="1869989"/>
            <a:ext cx="5477733" cy="3943461"/>
          </a:xfrm>
          <a:ln w="76200">
            <a:solidFill>
              <a:schemeClr val="tx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DADD83-6205-4B14-B23E-4957A080E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8284" y="468869"/>
            <a:ext cx="2792210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144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4419B5-52BF-45FA-8C20-B6B12EA0F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24930"/>
            <a:ext cx="9601200" cy="560173"/>
          </a:xfrm>
        </p:spPr>
        <p:txBody>
          <a:bodyPr>
            <a:norm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 ARRITURAT NË LOBIM DHE AVOKIM</a:t>
            </a:r>
            <a:endParaRPr lang="en-US" sz="20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C62B59A-8893-4C97-A255-ECB335BFACF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17176563"/>
              </p:ext>
            </p:extLst>
          </p:nvPr>
        </p:nvGraphicFramePr>
        <p:xfrm>
          <a:off x="1623112" y="1783493"/>
          <a:ext cx="5428478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D29DA0B-4BFF-4842-A235-C841623628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3437" y="1441621"/>
            <a:ext cx="4464910" cy="5004251"/>
          </a:xfrm>
          <a:prstGeom prst="rect">
            <a:avLst/>
          </a:prstGeom>
          <a:ln w="38100">
            <a:solidFill>
              <a:schemeClr val="tx2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579514-588C-433A-BD54-97D04D6CFB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4066" y="412128"/>
            <a:ext cx="2788025" cy="6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86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C62B59A-8893-4C97-A255-ECB335BFACF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57955815"/>
              </p:ext>
            </p:extLst>
          </p:nvPr>
        </p:nvGraphicFramePr>
        <p:xfrm>
          <a:off x="6768852" y="1735276"/>
          <a:ext cx="5000111" cy="417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FD6C90F-FE62-43A5-A8BA-D816C64D3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089" y="353621"/>
            <a:ext cx="4413060" cy="325431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1F4C45-03B4-4C61-9C7A-2A76B7507B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169" y="461197"/>
            <a:ext cx="2788025" cy="6633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347977-D5E3-4975-80E7-25AE4ABC05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089" y="3823568"/>
            <a:ext cx="5247276" cy="2801831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14102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C62B59A-8893-4C97-A255-ECB335BFACF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60489478"/>
              </p:ext>
            </p:extLst>
          </p:nvPr>
        </p:nvGraphicFramePr>
        <p:xfrm>
          <a:off x="1623112" y="1087395"/>
          <a:ext cx="5041299" cy="4885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2C9D5C47-C2BD-445C-8F55-2EDDF97535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335" y="1087395"/>
            <a:ext cx="4213308" cy="461671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1E8E2D-5AEC-4712-A0D5-A39DA79BF9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6973" y="205824"/>
            <a:ext cx="2788025" cy="6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83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C62B59A-8893-4C97-A255-ECB335BFACF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7847757"/>
              </p:ext>
            </p:extLst>
          </p:nvPr>
        </p:nvGraphicFramePr>
        <p:xfrm>
          <a:off x="1631349" y="370702"/>
          <a:ext cx="9868673" cy="2916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30C6EB9-5EF7-4FDD-BBF0-11E1069A9A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1349" y="3463504"/>
            <a:ext cx="9778057" cy="305829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0008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C62B59A-8893-4C97-A255-ECB335BFACF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70971345"/>
              </p:ext>
            </p:extLst>
          </p:nvPr>
        </p:nvGraphicFramePr>
        <p:xfrm>
          <a:off x="1680776" y="1409699"/>
          <a:ext cx="9053127" cy="4236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E707475-CDBB-49DC-B36A-9A3913FCA0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2876" y="362342"/>
            <a:ext cx="2788025" cy="6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416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C62B59A-8893-4C97-A255-ECB335BFACF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50455437"/>
              </p:ext>
            </p:extLst>
          </p:nvPr>
        </p:nvGraphicFramePr>
        <p:xfrm>
          <a:off x="1738440" y="1458098"/>
          <a:ext cx="9053127" cy="4236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C9D6DC0-1A36-490B-AF5C-72C1962B6F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2790" y="500204"/>
            <a:ext cx="2788025" cy="6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12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149AF-C57C-4234-BC5B-DFB91019A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619897"/>
            <a:ext cx="9601200" cy="47573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SFIDAT</a:t>
            </a:r>
            <a:r>
              <a:rPr lang="en-US" sz="180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effectLst/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5BE9813D-8908-4E98-898E-5F60E4C8952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35275955"/>
              </p:ext>
            </p:extLst>
          </p:nvPr>
        </p:nvGraphicFramePr>
        <p:xfrm>
          <a:off x="1796092" y="1359243"/>
          <a:ext cx="9601200" cy="5000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D938BACB-F93A-45F3-8AE1-AEFF82395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687" y="498391"/>
            <a:ext cx="2788025" cy="6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70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F7FBA53-4F45-A574-358D-E7EFDA573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909" y="430306"/>
            <a:ext cx="9668691" cy="1215614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Shërbimet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sociale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për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fëmijët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me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aftësi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kufizuara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dhe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prindërit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e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tyre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në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Qendrën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e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Resurseve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</a:t>
            </a:r>
            <a:r>
              <a:rPr lang="en-US" sz="18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HANDIKOS</a:t>
            </a:r>
            <a:r>
              <a:rPr lang="en-US" sz="1800" b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1800" b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endParaRPr lang="en-US" sz="1800" b="1" dirty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538537-09ED-9533-240B-F70A84701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153" y="339818"/>
            <a:ext cx="2452089" cy="663389"/>
          </a:xfrm>
          <a:prstGeom prst="rect">
            <a:avLst/>
          </a:prstGeom>
        </p:spPr>
      </p:pic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612821FA-9C4F-4776-91BE-89D1DBC4CC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882862"/>
              </p:ext>
            </p:extLst>
          </p:nvPr>
        </p:nvGraphicFramePr>
        <p:xfrm>
          <a:off x="1295400" y="2026024"/>
          <a:ext cx="9784976" cy="3585026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892488">
                  <a:extLst>
                    <a:ext uri="{9D8B030D-6E8A-4147-A177-3AD203B41FA5}">
                      <a16:colId xmlns:a16="http://schemas.microsoft.com/office/drawing/2014/main" val="2486205359"/>
                    </a:ext>
                  </a:extLst>
                </a:gridCol>
                <a:gridCol w="4892488">
                  <a:extLst>
                    <a:ext uri="{9D8B030D-6E8A-4147-A177-3AD203B41FA5}">
                      <a16:colId xmlns:a16="http://schemas.microsoft.com/office/drawing/2014/main" val="2243020742"/>
                    </a:ext>
                  </a:extLst>
                </a:gridCol>
              </a:tblGrid>
              <a:tr h="552261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Përshkrimi</a:t>
                      </a:r>
                      <a:endParaRPr lang="en-US" sz="24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3424832"/>
                  </a:ext>
                </a:extLst>
              </a:tr>
              <a:tr h="997832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ëmijëve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në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shërbimet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Fizioterapi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Psikologji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Logopedi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2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8208979"/>
                  </a:ext>
                </a:extLst>
              </a:tr>
              <a:tr h="578110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vajzave</a:t>
                      </a:r>
                      <a:endParaRPr lang="en-US" sz="2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4442894"/>
                  </a:ext>
                </a:extLst>
              </a:tr>
              <a:tr h="578110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djemeve</a:t>
                      </a:r>
                      <a:endParaRPr lang="en-US" sz="2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5892936"/>
                  </a:ext>
                </a:extLst>
              </a:tr>
              <a:tr h="878713">
                <a:tc>
                  <a:txBody>
                    <a:bodyPr/>
                    <a:lstStyle/>
                    <a:p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seancave</a:t>
                      </a:r>
                      <a:r>
                        <a:rPr lang="en-US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ë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gjitha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shërbimet</a:t>
                      </a:r>
                      <a:endParaRPr lang="en-US" sz="2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843759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BB5CF6-1885-43F3-A52C-021D32DC89FE}"/>
              </a:ext>
            </a:extLst>
          </p:cNvPr>
          <p:cNvCxnSpPr>
            <a:cxnSpLocks/>
          </p:cNvCxnSpPr>
          <p:nvPr/>
        </p:nvCxnSpPr>
        <p:spPr>
          <a:xfrm>
            <a:off x="1855694" y="1730189"/>
            <a:ext cx="4831976" cy="0"/>
          </a:xfrm>
          <a:prstGeom prst="straightConnector1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142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78A8AF-2402-DBD4-BFA3-931837D8D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31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Mbështetja</a:t>
            </a:r>
            <a:r>
              <a:rPr lang="en-US" sz="31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psikologjike</a:t>
            </a:r>
            <a:r>
              <a:rPr lang="en-US" sz="31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për</a:t>
            </a:r>
            <a:r>
              <a:rPr lang="en-US" sz="31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prindër</a:t>
            </a: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42E0414-1141-B9CF-F48C-36EEA639D7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166770"/>
              </p:ext>
            </p:extLst>
          </p:nvPr>
        </p:nvGraphicFramePr>
        <p:xfrm>
          <a:off x="1371600" y="2357833"/>
          <a:ext cx="9601200" cy="274316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4795833">
                  <a:extLst>
                    <a:ext uri="{9D8B030D-6E8A-4147-A177-3AD203B41FA5}">
                      <a16:colId xmlns:a16="http://schemas.microsoft.com/office/drawing/2014/main" val="3132679489"/>
                    </a:ext>
                  </a:extLst>
                </a:gridCol>
                <a:gridCol w="4805367">
                  <a:extLst>
                    <a:ext uri="{9D8B030D-6E8A-4147-A177-3AD203B41FA5}">
                      <a16:colId xmlns:a16="http://schemas.microsoft.com/office/drawing/2014/main" val="2613133457"/>
                    </a:ext>
                  </a:extLst>
                </a:gridCol>
              </a:tblGrid>
              <a:tr h="1124705"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720"/>
                        </a:spcAft>
                        <a:buNone/>
                      </a:pPr>
                      <a:r>
                        <a:rPr lang="en-US" sz="2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Përshkrimi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3152" marR="73152" marT="66675" marB="6667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183963"/>
                  </a:ext>
                </a:extLst>
              </a:tr>
              <a:tr h="910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prindërve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39 (8 Burra 31 </a:t>
                      </a:r>
                      <a:r>
                        <a:rPr lang="en-US" sz="2400" b="1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</a:t>
                      </a: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36777395"/>
                  </a:ext>
                </a:extLst>
              </a:tr>
              <a:tr h="7082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seancave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155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4087664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FF0C4E8-F6DB-4E2C-03D7-2103D5722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217" y="339818"/>
            <a:ext cx="2788025" cy="6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69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CAB6F-5D5A-EBF0-9803-FE1753013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366" y="685800"/>
            <a:ext cx="9126070" cy="954741"/>
          </a:xfrm>
        </p:spPr>
        <p:txBody>
          <a:bodyPr>
            <a:normAutofit/>
          </a:bodyPr>
          <a:lstStyle/>
          <a:p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Momente</a:t>
            </a:r>
            <a:r>
              <a:rPr lang="en-US" sz="18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nga</a:t>
            </a:r>
            <a:r>
              <a:rPr lang="en-US" sz="18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shërbimet</a:t>
            </a:r>
            <a:r>
              <a:rPr lang="en-US" sz="1800" b="1" i="1" spc="1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sociale</a:t>
            </a:r>
            <a:r>
              <a:rPr lang="en-US" sz="1800" b="1" i="1" spc="-1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për</a:t>
            </a:r>
            <a:r>
              <a:rPr lang="en-US" sz="1800" b="1" i="1" spc="-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fëmijët</a:t>
            </a:r>
            <a:r>
              <a:rPr lang="en-US" sz="1800" b="1" i="1" spc="-2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me</a:t>
            </a:r>
            <a:r>
              <a:rPr lang="en-US" sz="1800" b="1" i="1" spc="-1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aftësi</a:t>
            </a:r>
            <a:r>
              <a:rPr lang="en-US" sz="1800" b="1" i="1" spc="-2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</a:t>
            </a:r>
            <a:r>
              <a:rPr lang="en-US" sz="1800" b="1" i="1" spc="-1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kufizuara</a:t>
            </a:r>
            <a:r>
              <a:rPr lang="en-US" sz="1800" b="1" i="1" spc="-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spc="-25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dhe</a:t>
            </a:r>
            <a:r>
              <a:rPr lang="en-US" sz="1800" b="1" i="1" spc="-2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1800" b="1" i="1" spc="-2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1800" b="1" i="1" spc="-2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familjarët</a:t>
            </a:r>
            <a:r>
              <a:rPr lang="en-US" sz="1800" b="1" i="1" spc="-45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e</a:t>
            </a:r>
            <a:r>
              <a:rPr lang="en-US" sz="1800" b="1" i="1" spc="-4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i="1" spc="-20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tyre</a:t>
            </a:r>
            <a:r>
              <a:rPr lang="en-US" sz="1800" b="1" i="1" spc="-2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.</a:t>
            </a:r>
            <a:r>
              <a:rPr lang="en-US" sz="1800" b="1" dirty="0">
                <a:latin typeface="Segoe UI Black" panose="020B0A02040204020203" pitchFamily="34" charset="0"/>
                <a:ea typeface="Segoe UI Black" panose="020B0A02040204020203" pitchFamily="34" charset="0"/>
                <a:cs typeface="Arial Black"/>
              </a:rPr>
              <a:t/>
            </a:r>
            <a:br>
              <a:rPr lang="en-US" sz="1800" b="1" dirty="0">
                <a:latin typeface="Segoe UI Black" panose="020B0A02040204020203" pitchFamily="34" charset="0"/>
                <a:ea typeface="Segoe UI Black" panose="020B0A02040204020203" pitchFamily="34" charset="0"/>
                <a:cs typeface="Arial Black"/>
              </a:rPr>
            </a:br>
            <a:endParaRPr lang="en-US" sz="1800" b="1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AB5186-5017-4C16-A108-AF7F6B3E3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0741" y="1837765"/>
            <a:ext cx="5405717" cy="4141694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bg1">
                <a:lumMod val="9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66E44D-859C-4CF9-9B5F-FB0814484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717" y="1775013"/>
            <a:ext cx="5405717" cy="43120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E487F5-BE9E-0B47-98D4-5269D522D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7788" y="339818"/>
            <a:ext cx="2613454" cy="66338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96BA56-60DE-0320-552B-40E7FADB74BB}"/>
              </a:ext>
            </a:extLst>
          </p:cNvPr>
          <p:cNvSpPr txBox="1"/>
          <p:nvPr/>
        </p:nvSpPr>
        <p:spPr>
          <a:xfrm>
            <a:off x="3639671" y="6163235"/>
            <a:ext cx="5118847" cy="367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Vlerësimi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holistik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seanca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grupore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1063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D65F4C-E447-1C37-44D0-3D043CD72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7788" y="339818"/>
            <a:ext cx="2613454" cy="663389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E8FD45C4-AC9B-6E58-99F8-86A33E9486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65417" y="1174376"/>
            <a:ext cx="3871999" cy="2675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15D1C9-17E0-C8A2-875D-5C26E8808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482" y="1174376"/>
            <a:ext cx="3795994" cy="2675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1732C48-A0C2-9783-E098-70A49A6F4947}"/>
              </a:ext>
            </a:extLst>
          </p:cNvPr>
          <p:cNvSpPr txBox="1"/>
          <p:nvPr/>
        </p:nvSpPr>
        <p:spPr>
          <a:xfrm>
            <a:off x="1339274" y="486846"/>
            <a:ext cx="5904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Seanca</a:t>
            </a:r>
            <a:r>
              <a:rPr lang="en-US" i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fizioterapeutike</a:t>
            </a:r>
            <a:r>
              <a:rPr lang="en-US" i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, </a:t>
            </a:r>
            <a:r>
              <a:rPr lang="en-US" i="1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logopedike</a:t>
            </a:r>
            <a:r>
              <a:rPr lang="en-US" i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dhe</a:t>
            </a:r>
            <a:r>
              <a:rPr lang="en-US" i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aktivitete</a:t>
            </a:r>
            <a:r>
              <a:rPr lang="en-US" i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për</a:t>
            </a:r>
            <a:r>
              <a:rPr lang="en-US" i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fëmijë</a:t>
            </a:r>
            <a:endParaRPr lang="en-US" i="1" dirty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D7238F-CA66-53FA-6A6A-E73783C85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682" y="3956728"/>
            <a:ext cx="4966447" cy="2533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1333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6C907-63C0-B131-5EF9-EEE4ADA6B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662" y="1225147"/>
            <a:ext cx="10327341" cy="886553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Shërbimet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ndërhyrjes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fëmijërinë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hershme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për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fëmijët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moshës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0-6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vjeç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në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Prishtinë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Drenas, Ferizaj, Gjilan &amp;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Suharekë</a:t>
            </a:r>
            <a:endParaRPr lang="en-US" sz="2800" b="1" dirty="0">
              <a:solidFill>
                <a:schemeClr val="tx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730798B-251E-58A9-AC73-5E98E19666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727769"/>
              </p:ext>
            </p:extLst>
          </p:nvPr>
        </p:nvGraphicFramePr>
        <p:xfrm>
          <a:off x="1039906" y="2608729"/>
          <a:ext cx="10614210" cy="286512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108498">
                  <a:extLst>
                    <a:ext uri="{9D8B030D-6E8A-4147-A177-3AD203B41FA5}">
                      <a16:colId xmlns:a16="http://schemas.microsoft.com/office/drawing/2014/main" val="183441072"/>
                    </a:ext>
                  </a:extLst>
                </a:gridCol>
                <a:gridCol w="1063214">
                  <a:extLst>
                    <a:ext uri="{9D8B030D-6E8A-4147-A177-3AD203B41FA5}">
                      <a16:colId xmlns:a16="http://schemas.microsoft.com/office/drawing/2014/main" val="1245868912"/>
                    </a:ext>
                  </a:extLst>
                </a:gridCol>
                <a:gridCol w="1063214">
                  <a:extLst>
                    <a:ext uri="{9D8B030D-6E8A-4147-A177-3AD203B41FA5}">
                      <a16:colId xmlns:a16="http://schemas.microsoft.com/office/drawing/2014/main" val="3489516836"/>
                    </a:ext>
                  </a:extLst>
                </a:gridCol>
                <a:gridCol w="2126428">
                  <a:extLst>
                    <a:ext uri="{9D8B030D-6E8A-4147-A177-3AD203B41FA5}">
                      <a16:colId xmlns:a16="http://schemas.microsoft.com/office/drawing/2014/main" val="1141874469"/>
                    </a:ext>
                  </a:extLst>
                </a:gridCol>
                <a:gridCol w="1922034">
                  <a:extLst>
                    <a:ext uri="{9D8B030D-6E8A-4147-A177-3AD203B41FA5}">
                      <a16:colId xmlns:a16="http://schemas.microsoft.com/office/drawing/2014/main" val="1096754214"/>
                    </a:ext>
                  </a:extLst>
                </a:gridCol>
                <a:gridCol w="2330822">
                  <a:extLst>
                    <a:ext uri="{9D8B030D-6E8A-4147-A177-3AD203B41FA5}">
                      <a16:colId xmlns:a16="http://schemas.microsoft.com/office/drawing/2014/main" val="24997086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familjeve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vlerësuara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fëmijëve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përfitues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nga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NFH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Numri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total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shërbimeve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të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ofruara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Mosha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mesatare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Vendi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ofrohet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shërbimi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829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Kopsht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Çerdhe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QMF;  </a:t>
                      </a:r>
                    </a:p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Shtëpi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Shkollë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ctr"/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HANDIKOS;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437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Vajza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Djem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3965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3-4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vjeç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003620"/>
                  </a:ext>
                </a:extLst>
              </a:tr>
            </a:tbl>
          </a:graphicData>
        </a:graphic>
      </p:graphicFrame>
      <p:sp>
        <p:nvSpPr>
          <p:cNvPr id="5" name="Arrow: Down 4">
            <a:extLst>
              <a:ext uri="{FF2B5EF4-FFF2-40B4-BE49-F238E27FC236}">
                <a16:creationId xmlns:a16="http://schemas.microsoft.com/office/drawing/2014/main" id="{C7AB06E0-03A5-C6EB-E746-F1BEA7F8134E}"/>
              </a:ext>
            </a:extLst>
          </p:cNvPr>
          <p:cNvSpPr/>
          <p:nvPr/>
        </p:nvSpPr>
        <p:spPr>
          <a:xfrm>
            <a:off x="1837764" y="3526654"/>
            <a:ext cx="502023" cy="58270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0097517-57F9-D395-70D0-FDF5ABD23510}"/>
              </a:ext>
            </a:extLst>
          </p:cNvPr>
          <p:cNvSpPr/>
          <p:nvPr/>
        </p:nvSpPr>
        <p:spPr>
          <a:xfrm>
            <a:off x="6114452" y="3525871"/>
            <a:ext cx="502023" cy="58270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5BE893F9-DA6A-DABF-5C10-CEC9FE5D9A25}"/>
              </a:ext>
            </a:extLst>
          </p:cNvPr>
          <p:cNvSpPr/>
          <p:nvPr/>
        </p:nvSpPr>
        <p:spPr>
          <a:xfrm>
            <a:off x="8087558" y="3512860"/>
            <a:ext cx="502023" cy="582706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26CE34-80B3-DE37-6CC0-6CEC891CF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7788" y="339818"/>
            <a:ext cx="2613454" cy="66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098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C9F3D-2A4A-1D8A-E663-A30F9B188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577" y="224117"/>
            <a:ext cx="9601200" cy="421342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Momente</a:t>
            </a:r>
            <a:r>
              <a:rPr lang="en-US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nga</a:t>
            </a:r>
            <a:r>
              <a:rPr lang="en-US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shërbimet</a:t>
            </a:r>
            <a:r>
              <a:rPr lang="en-US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në</a:t>
            </a:r>
            <a:r>
              <a:rPr lang="en-US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terren</a:t>
            </a:r>
            <a:r>
              <a:rPr lang="en-US" b="1" i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01A668-D44A-2194-0DF1-F23FB786B7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2815" y="1219200"/>
            <a:ext cx="2975988" cy="2900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38A173-CBEB-B8C1-D4CF-3C95F5E62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271" y="1219200"/>
            <a:ext cx="3277203" cy="29350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005CB3-697A-8574-3319-A9C921202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4042" y="1185133"/>
            <a:ext cx="3453205" cy="293504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82F146-D216-72B3-BBB5-C6BFD9D51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5168" y="4286601"/>
            <a:ext cx="3420699" cy="25757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41" y="4245236"/>
            <a:ext cx="3289376" cy="261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97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80E8-5F64-61A3-23CF-5FA968D3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109" y="123544"/>
            <a:ext cx="7925057" cy="142735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Shërbimet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sociale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ofruara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për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rriturit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nëpër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shtëpitë</a:t>
            </a:r>
            <a:r>
              <a:rPr lang="en-US" sz="31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e </a:t>
            </a:r>
            <a:r>
              <a:rPr lang="en-US" sz="31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tyre</a:t>
            </a: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endParaRPr lang="en-US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1A87014-1AEB-4329-CA0C-1C76E051D4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811818"/>
              </p:ext>
            </p:extLst>
          </p:nvPr>
        </p:nvGraphicFramePr>
        <p:xfrm>
          <a:off x="1290918" y="2867082"/>
          <a:ext cx="5719483" cy="231648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876993">
                  <a:extLst>
                    <a:ext uri="{9D8B030D-6E8A-4147-A177-3AD203B41FA5}">
                      <a16:colId xmlns:a16="http://schemas.microsoft.com/office/drawing/2014/main" val="3382573414"/>
                    </a:ext>
                  </a:extLst>
                </a:gridCol>
                <a:gridCol w="2842490">
                  <a:extLst>
                    <a:ext uri="{9D8B030D-6E8A-4147-A177-3AD203B41FA5}">
                      <a16:colId xmlns:a16="http://schemas.microsoft.com/office/drawing/2014/main" val="2831458670"/>
                    </a:ext>
                  </a:extLst>
                </a:gridCol>
              </a:tblGrid>
              <a:tr h="6859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28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hërbimet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2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err="1">
                          <a:solidFill>
                            <a:schemeClr val="dk1"/>
                          </a:solidFill>
                          <a:effectLst/>
                          <a:latin typeface="Tempus Sans ITC" panose="04020404030D07020202" pitchFamily="82" charset="0"/>
                          <a:cs typeface="Times New Roman" panose="02020603050405020304" pitchFamily="18" charset="0"/>
                        </a:rPr>
                        <a:t>Fizioterapi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Tempus Sans ITC" panose="04020404030D07020202" pitchFamily="8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dk1"/>
                          </a:solidFill>
                          <a:effectLst/>
                          <a:latin typeface="Tempus Sans ITC" panose="04020404030D07020202" pitchFamily="82" charset="0"/>
                          <a:cs typeface="Times New Roman" panose="02020603050405020304" pitchFamily="18" charset="0"/>
                        </a:rPr>
                        <a:t>dhe</a:t>
                      </a: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Tempus Sans ITC" panose="04020404030D07020202" pitchFamily="8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kern="1200" dirty="0" err="1">
                          <a:solidFill>
                            <a:schemeClr val="dk1"/>
                          </a:solidFill>
                          <a:effectLst/>
                          <a:latin typeface="Tempus Sans ITC" panose="04020404030D07020202" pitchFamily="82" charset="0"/>
                          <a:cs typeface="Times New Roman" panose="02020603050405020304" pitchFamily="18" charset="0"/>
                        </a:rPr>
                        <a:t>Psikologji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Tempus Sans ITC" panose="04020404030D07020202" pitchFamily="82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2108432"/>
                  </a:ext>
                </a:extLst>
              </a:tr>
              <a:tr h="331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Përfitues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: 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6692236"/>
                  </a:ext>
                </a:extLst>
              </a:tr>
              <a:tr h="331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👩 </a:t>
                      </a:r>
                      <a:r>
                        <a:rPr lang="en-US" sz="2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0400808"/>
                  </a:ext>
                </a:extLst>
              </a:tr>
              <a:tr h="3406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👨 Burra: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45720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1779130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E309AD5-A66C-4F44-860E-6AD38F91B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217" y="339818"/>
            <a:ext cx="2788025" cy="6633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68D1C3-84C3-40A4-AF94-594D32569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095" y="1550894"/>
            <a:ext cx="4249270" cy="4688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8771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D10DBD-99A5-4A30-AD4D-10692CD3DC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1929" y="788894"/>
            <a:ext cx="4392705" cy="5441577"/>
          </a:xfrm>
          <a:effectLst>
            <a:innerShdw blurRad="63500" dist="50800">
              <a:prstClr val="black">
                <a:alpha val="50000"/>
              </a:prstClr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3C7A7B-546E-40F8-B6E1-EA6FB2213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165" y="788894"/>
            <a:ext cx="4392705" cy="5441577"/>
          </a:xfrm>
          <a:prstGeom prst="rect">
            <a:avLst/>
          </a:prstGeom>
          <a:effectLst>
            <a:innerShdw blurRad="63500" dist="508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61949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C1A50-2984-4475-9C57-39BDE5FA3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AVOKIMI </a:t>
            </a:r>
            <a:r>
              <a:rPr lang="en-US" sz="40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për</a:t>
            </a:r>
            <a: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të</a:t>
            </a:r>
            <a: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drejtat</a:t>
            </a:r>
            <a: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, </a:t>
            </a:r>
            <a:r>
              <a:rPr lang="en-US" sz="40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Grupi</a:t>
            </a:r>
            <a: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‘’HËNA’’ </a:t>
            </a:r>
            <a:r>
              <a:rPr lang="en-US" sz="40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dhe</a:t>
            </a:r>
            <a:r>
              <a:rPr lang="en-US" sz="4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trajnime</a:t>
            </a:r>
            <a:endParaRPr lang="en-US" sz="4000" dirty="0"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4538691-12CB-476A-9254-00EFAC4E20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0866195"/>
              </p:ext>
            </p:extLst>
          </p:nvPr>
        </p:nvGraphicFramePr>
        <p:xfrm>
          <a:off x="1371600" y="2286000"/>
          <a:ext cx="9753600" cy="3693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88869" y="4734009"/>
            <a:ext cx="2264228" cy="97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215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8EE72C0-4423-49AA-BDD4-C6CA782B3E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18886"/>
              </p:ext>
            </p:extLst>
          </p:nvPr>
        </p:nvGraphicFramePr>
        <p:xfrm>
          <a:off x="2590800" y="1322294"/>
          <a:ext cx="9601200" cy="4213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FD22AAC-79AA-B138-5FAA-E142C59DA8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278" y="2130013"/>
            <a:ext cx="3195021" cy="287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55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0082039-46D8-4A00-98E3-1535991029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8946660"/>
              </p:ext>
            </p:extLst>
          </p:nvPr>
        </p:nvGraphicFramePr>
        <p:xfrm>
          <a:off x="1371600" y="1470212"/>
          <a:ext cx="9601200" cy="4397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0484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22044-DE3A-9AFE-03CE-5B0D4ABA9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685800"/>
            <a:ext cx="9886950" cy="14859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PËRMIRËSIMI I TË DREJTAVE TË PERSONAVE ME AFTËSI TË KUFIZUARA</a:t>
            </a:r>
            <a:r>
              <a:rPr lang="en-US" sz="2400" b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endParaRPr lang="en-US" sz="2400" b="1" dirty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79A1D7D-A98C-A47A-3A81-06E1F92DE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49" y="2286000"/>
            <a:ext cx="6176776" cy="3581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Punëtori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Përmirësimin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bazës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juridike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drejtat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personave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aftësi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kufizuara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infrastrukturë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ndryshimet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ligjore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Takimi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vjetor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qendrat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HANDIKOS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gjithë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Kosovën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7FCE7085-447A-BBAC-441A-78F826185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932" y="2171700"/>
            <a:ext cx="4630365" cy="3695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848447-4BE6-4CDC-3354-9C916972A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556" y="133933"/>
            <a:ext cx="3211495" cy="87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82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7992A8-B6B4-9137-3A28-AE59C12BF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49" y="2101174"/>
            <a:ext cx="4743353" cy="4212076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Takimi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punues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‘’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Rishikimi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legjislacionit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akteve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nënligjore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ndërlidhen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qasjen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personave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aftësi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kufizuara</a:t>
            </a: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Takime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avokuese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institucione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qendrore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lokale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përmes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Grupit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Avokues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Prindërve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fëmijëve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aftësi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kufizuara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 </a:t>
            </a:r>
            <a:r>
              <a:rPr lang="en-US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Rehabilitimi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7" name="Picture 6" descr="A group of people sitting at a long table&#10;&#10;AI-generated content may be incorrect.">
            <a:extLst>
              <a:ext uri="{FF2B5EF4-FFF2-40B4-BE49-F238E27FC236}">
                <a16:creationId xmlns:a16="http://schemas.microsoft.com/office/drawing/2014/main" id="{A66EEC2D-985D-FE50-88D3-3A8B3D309E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6551"/>
          <a:stretch>
            <a:fillRect/>
          </a:stretch>
        </p:blipFill>
        <p:spPr>
          <a:xfrm>
            <a:off x="7004923" y="2171700"/>
            <a:ext cx="4806252" cy="33686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3E312D-2333-AB2D-C3EA-25D84763B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556" y="133933"/>
            <a:ext cx="3211495" cy="87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82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4455-B3C7-2E07-445D-90C2D9D6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</a:br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              </a:t>
            </a:r>
            <a:r>
              <a:rPr lang="en-US" sz="32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Këshilla</a:t>
            </a:r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juridike</a:t>
            </a:r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, padi </a:t>
            </a:r>
            <a:r>
              <a:rPr lang="en-US" sz="32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dhe</a:t>
            </a:r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ankesa</a:t>
            </a:r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sz="2800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endParaRPr lang="en-US" sz="2800" dirty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52" name="Content Placeholder 2">
            <a:extLst>
              <a:ext uri="{FF2B5EF4-FFF2-40B4-BE49-F238E27FC236}">
                <a16:creationId xmlns:a16="http://schemas.microsoft.com/office/drawing/2014/main" id="{376AE6BE-1E7D-9B45-C422-3C6F7D5284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385971"/>
              </p:ext>
            </p:extLst>
          </p:nvPr>
        </p:nvGraphicFramePr>
        <p:xfrm>
          <a:off x="1112808" y="2171700"/>
          <a:ext cx="10998510" cy="369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53EF4FB-7347-9822-00E8-775C426BB3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1556" y="133933"/>
            <a:ext cx="3211495" cy="8751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27FC4E-4AE5-37D2-2D68-1A13579FD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2855" y="2171700"/>
            <a:ext cx="333375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09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2D1041-2593-0082-AB5E-0D405EBE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965" y="309353"/>
            <a:ext cx="9601200" cy="3989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Shpërndarja</a:t>
            </a:r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e </a:t>
            </a:r>
            <a:r>
              <a:rPr lang="en-US" sz="32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pajisjeve</a:t>
            </a:r>
            <a:r>
              <a:rPr lang="en-US" sz="32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ndihmëse</a:t>
            </a:r>
            <a: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</a:rPr>
              <a:t/>
            </a:r>
            <a:b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</a:rPr>
              <a:t>             </a:t>
            </a:r>
            <a:br>
              <a:rPr lang="en-US" sz="3200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endParaRPr lang="en-US" sz="3200" dirty="0">
              <a:latin typeface="Segoe UI Black" panose="020B0A02040204020203" pitchFamily="34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Content Placeholder 6">
            <a:extLst>
              <a:ext uri="{FF2B5EF4-FFF2-40B4-BE49-F238E27FC236}">
                <a16:creationId xmlns:a16="http://schemas.microsoft.com/office/drawing/2014/main" id="{0943DC58-A96A-0273-6CDF-4DA570B9ED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2692263"/>
              </p:ext>
            </p:extLst>
          </p:nvPr>
        </p:nvGraphicFramePr>
        <p:xfrm>
          <a:off x="770965" y="1084729"/>
          <a:ext cx="10201835" cy="5549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7D2F42B-6B6B-3641-337A-FC005CAD6B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1556" y="133933"/>
            <a:ext cx="3211495" cy="875133"/>
          </a:xfrm>
          <a:prstGeom prst="rect">
            <a:avLst/>
          </a:prstGeom>
        </p:spPr>
      </p:pic>
      <p:graphicFrame>
        <p:nvGraphicFramePr>
          <p:cNvPr id="5" name="Content Placeholder 12">
            <a:extLst>
              <a:ext uri="{FF2B5EF4-FFF2-40B4-BE49-F238E27FC236}">
                <a16:creationId xmlns:a16="http://schemas.microsoft.com/office/drawing/2014/main" id="{9ED3D981-BF43-49CF-8CA6-4456921C66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173724"/>
              </p:ext>
            </p:extLst>
          </p:nvPr>
        </p:nvGraphicFramePr>
        <p:xfrm>
          <a:off x="4201685" y="1184486"/>
          <a:ext cx="7781366" cy="5063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393062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96312-54CA-CCEC-6466-396D9F9D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pc="-10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MBËSHTETËSIT</a:t>
            </a:r>
            <a:r>
              <a:rPr lang="en-US" sz="3200" b="1" spc="-1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dirty="0">
                <a:latin typeface="Arial"/>
                <a:cs typeface="Arial"/>
              </a:rPr>
              <a:t/>
            </a:r>
            <a:br>
              <a:rPr lang="en-US" dirty="0">
                <a:latin typeface="Arial"/>
                <a:cs typeface="Arial"/>
              </a:rPr>
            </a:br>
            <a:endParaRPr lang="en-US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175CF570-2D0B-B4DA-6090-C1CAD5DF80E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550" y="1614788"/>
            <a:ext cx="2398667" cy="953475"/>
          </a:xfrm>
          <a:prstGeom prst="rect">
            <a:avLst/>
          </a:prstGeom>
        </p:spPr>
      </p:pic>
      <p:pic>
        <p:nvPicPr>
          <p:cNvPr id="5" name="object 5">
            <a:extLst>
              <a:ext uri="{FF2B5EF4-FFF2-40B4-BE49-F238E27FC236}">
                <a16:creationId xmlns:a16="http://schemas.microsoft.com/office/drawing/2014/main" id="{2B728144-2B37-8AE9-FDB5-0209667E873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97081" y="1619249"/>
            <a:ext cx="997838" cy="1228726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1E6E2CC7-EC6B-551E-AF3E-94AC3AA4AF5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84563" y="1799025"/>
            <a:ext cx="2421637" cy="909341"/>
          </a:xfrm>
          <a:prstGeom prst="rect">
            <a:avLst/>
          </a:prstGeom>
        </p:spPr>
      </p:pic>
      <p:pic>
        <p:nvPicPr>
          <p:cNvPr id="9" name="object 10">
            <a:extLst>
              <a:ext uri="{FF2B5EF4-FFF2-40B4-BE49-F238E27FC236}">
                <a16:creationId xmlns:a16="http://schemas.microsoft.com/office/drawing/2014/main" id="{C8B86B59-A47D-0765-38C3-AEFFABD81DB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03653" y="3462338"/>
            <a:ext cx="1215158" cy="1170622"/>
          </a:xfrm>
          <a:prstGeom prst="rect">
            <a:avLst/>
          </a:prstGeom>
        </p:spPr>
      </p:pic>
      <p:pic>
        <p:nvPicPr>
          <p:cNvPr id="10" name="object 6">
            <a:extLst>
              <a:ext uri="{FF2B5EF4-FFF2-40B4-BE49-F238E27FC236}">
                <a16:creationId xmlns:a16="http://schemas.microsoft.com/office/drawing/2014/main" id="{E21532D8-F8F0-AE59-5D6A-3DAC80EACF17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267825" y="3438947"/>
            <a:ext cx="2238375" cy="1318131"/>
          </a:xfrm>
          <a:prstGeom prst="rect">
            <a:avLst/>
          </a:prstGeom>
        </p:spPr>
      </p:pic>
      <p:pic>
        <p:nvPicPr>
          <p:cNvPr id="11" name="object 8">
            <a:extLst>
              <a:ext uri="{FF2B5EF4-FFF2-40B4-BE49-F238E27FC236}">
                <a16:creationId xmlns:a16="http://schemas.microsoft.com/office/drawing/2014/main" id="{7663DA6C-E963-114E-CE60-37A63F55E71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49940" y="5467893"/>
            <a:ext cx="1373124" cy="1194588"/>
          </a:xfrm>
          <a:prstGeom prst="rect">
            <a:avLst/>
          </a:prstGeom>
        </p:spPr>
      </p:pic>
      <p:pic>
        <p:nvPicPr>
          <p:cNvPr id="13" name="object 4">
            <a:extLst>
              <a:ext uri="{FF2B5EF4-FFF2-40B4-BE49-F238E27FC236}">
                <a16:creationId xmlns:a16="http://schemas.microsoft.com/office/drawing/2014/main" id="{5C6593B4-0C90-5CC7-FB13-715625A5F10F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41838" y="5753100"/>
            <a:ext cx="2743200" cy="6241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1" y="3679806"/>
            <a:ext cx="2781844" cy="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53691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{C324FE61-A0E7-4A33-8B66-0B3831D9FA1A}TFc3084226-2d0c-440f-9f46-6b48c7a7f670e6ba4a85-fc4a2881d6b3</Template>
  <TotalTime>830</TotalTime>
  <Words>952</Words>
  <Application>Microsoft Office PowerPoint</Application>
  <PresentationFormat>Widescreen</PresentationFormat>
  <Paragraphs>134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Calibri</vt:lpstr>
      <vt:lpstr>Franklin Gothic Book</vt:lpstr>
      <vt:lpstr>Segoe UI Black</vt:lpstr>
      <vt:lpstr>Tempus Sans ITC</vt:lpstr>
      <vt:lpstr>Times New Roman</vt:lpstr>
      <vt:lpstr>Wingdings</vt:lpstr>
      <vt:lpstr>Crop</vt:lpstr>
      <vt:lpstr>TË  ARRITURAT  GJATË   VITIT 2025</vt:lpstr>
      <vt:lpstr>PROJEKTET AKTIVE GJATË VITIT 2025</vt:lpstr>
      <vt:lpstr>PowerPoint Presentation</vt:lpstr>
      <vt:lpstr>PowerPoint Presentation</vt:lpstr>
      <vt:lpstr>  -TË ARRITURAT NË LOBIM DHE AVOKIM- </vt:lpstr>
      <vt:lpstr>TË ARRITURAT NË LOBIM DHE AVOKIM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SFIDAT  </vt:lpstr>
      <vt:lpstr>  Shërbimet sociale për fëmijët me aftësi të kufizuara dhe prindërit e tyre  në Qendrën e Resurseve të HANDIKOS </vt:lpstr>
      <vt:lpstr> Mbështetja psikologjike për prindër     </vt:lpstr>
      <vt:lpstr>Momente nga shërbimet sociale për fëmijët me aftësi të kufizuara dhe  familjarët e tyre. </vt:lpstr>
      <vt:lpstr>PowerPoint Presentation</vt:lpstr>
      <vt:lpstr>Shërbimet e ndërhyrjes në fëmijërinë e hershme për fëmijët e moshës 0-6 vjeç në Prishtinë, Drenas, Ferizaj, Gjilan &amp; Suharekë</vt:lpstr>
      <vt:lpstr>PowerPoint Presentation</vt:lpstr>
      <vt:lpstr> Shërbimet sociale të ofruara për të rriturit nëpër shtëpitë e tyre    </vt:lpstr>
      <vt:lpstr>PowerPoint Presentation</vt:lpstr>
      <vt:lpstr>AVOKIMI për të drejtat, Grupi ‘’HËNA’’ dhe trajnime</vt:lpstr>
      <vt:lpstr>PowerPoint Presentation</vt:lpstr>
      <vt:lpstr>PowerPoint Presentation</vt:lpstr>
      <vt:lpstr> PËRMIRËSIMI I TË DREJTAVE TË PERSONAVE ME AFTËSI TË KUFIZUARA </vt:lpstr>
      <vt:lpstr>PowerPoint Presentation</vt:lpstr>
      <vt:lpstr>                Këshilla juridike, padi dhe ankesa  </vt:lpstr>
      <vt:lpstr>Shpërndarja e pajisjeve ndihmëse                </vt:lpstr>
      <vt:lpstr>MBËSHTETËSIT: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shefki.sllamniku@gmail.com</dc:creator>
  <cp:lastModifiedBy>Lenovo</cp:lastModifiedBy>
  <cp:revision>53</cp:revision>
  <dcterms:created xsi:type="dcterms:W3CDTF">2025-11-27T19:18:24Z</dcterms:created>
  <dcterms:modified xsi:type="dcterms:W3CDTF">2025-12-03T09:03:36Z</dcterms:modified>
</cp:coreProperties>
</file>